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A_35BC6BBE.xml" ContentType="application/vnd.ms-powerpoint.comments+xml"/>
  <Override PartName="/ppt/ink/ink1.xml" ContentType="application/inkml+xml"/>
  <Override PartName="/ppt/ink/ink2.xml" ContentType="application/inkml+xml"/>
  <Override PartName="/ppt/comments/modernComment_10F_A44BF707.xml" ContentType="application/vnd.ms-powerpoint.comments+xml"/>
  <Override PartName="/ppt/comments/modernComment_112_2A7373D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64" r:id="rId6"/>
    <p:sldId id="266" r:id="rId7"/>
    <p:sldId id="270" r:id="rId8"/>
    <p:sldId id="259" r:id="rId9"/>
    <p:sldId id="271" r:id="rId10"/>
    <p:sldId id="272" r:id="rId11"/>
    <p:sldId id="273" r:id="rId12"/>
    <p:sldId id="274" r:id="rId13"/>
    <p:sldId id="257" r:id="rId14"/>
    <p:sldId id="267" r:id="rId15"/>
    <p:sldId id="278" r:id="rId16"/>
    <p:sldId id="279" r:id="rId17"/>
    <p:sldId id="280" r:id="rId18"/>
    <p:sldId id="276" r:id="rId19"/>
    <p:sldId id="27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19C60A-20CD-177D-E0EC-914DCBC77CD4}" name="Armstrong, Erin, BOS Dist 4" initials="AEBD4" userId="S::Erin.Armstrong@acgov.org::78100684-beba-47bb-993b-dcae6be479eb" providerId="AD"/>
  <p188:author id="{DABD301C-3172-B787-23F0-75A1B3D4A49F}" name="Henninger, Tona, BOS Dist4" initials="HD" userId="S::tona.henninger@acgov.org::5ded9a5b-ee3f-4b4f-ab1c-afb818abe4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ECA99-9BCC-B1E1-0025-A5EAE1379FB4}" v="7" dt="2023-09-19T16:16:07.011"/>
    <p1510:client id="{A1D7F407-6C5D-44AB-A2F7-7ABA5F25D428}" v="175" dt="2023-09-19T17:14:56.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Erin, BOS Dist 4" userId="S::erin.armstrong@acgov.org::78100684-beba-47bb-993b-dcae6be479eb" providerId="AD" clId="Web-{0FE7794A-BAFA-F91A-4DB9-7B8E493C7627}"/>
    <pc:docChg chg="addSld modSld sldOrd">
      <pc:chgData name="Armstrong, Erin, BOS Dist 4" userId="S::erin.armstrong@acgov.org::78100684-beba-47bb-993b-dcae6be479eb" providerId="AD" clId="Web-{0FE7794A-BAFA-F91A-4DB9-7B8E493C7627}" dt="2023-09-11T20:23:33.047" v="1701"/>
      <pc:docMkLst>
        <pc:docMk/>
      </pc:docMkLst>
      <pc:sldChg chg="addSp modSp mod setBg addAnim">
        <pc:chgData name="Armstrong, Erin, BOS Dist 4" userId="S::erin.armstrong@acgov.org::78100684-beba-47bb-993b-dcae6be479eb" providerId="AD" clId="Web-{0FE7794A-BAFA-F91A-4DB9-7B8E493C7627}" dt="2023-09-11T20:15:54.260" v="1628" actId="20577"/>
        <pc:sldMkLst>
          <pc:docMk/>
          <pc:sldMk cId="109857222" sldId="256"/>
        </pc:sldMkLst>
        <pc:spChg chg="mod">
          <ac:chgData name="Armstrong, Erin, BOS Dist 4" userId="S::erin.armstrong@acgov.org::78100684-beba-47bb-993b-dcae6be479eb" providerId="AD" clId="Web-{0FE7794A-BAFA-F91A-4DB9-7B8E493C7627}" dt="2023-09-11T20:15:54.260" v="1628" actId="20577"/>
          <ac:spMkLst>
            <pc:docMk/>
            <pc:sldMk cId="109857222" sldId="256"/>
            <ac:spMk id="2" creationId="{00000000-0000-0000-0000-000000000000}"/>
          </ac:spMkLst>
        </pc:spChg>
        <pc:spChg chg="mod">
          <ac:chgData name="Armstrong, Erin, BOS Dist 4" userId="S::erin.armstrong@acgov.org::78100684-beba-47bb-993b-dcae6be479eb" providerId="AD" clId="Web-{0FE7794A-BAFA-F91A-4DB9-7B8E493C7627}" dt="2023-09-11T20:15:38.056" v="1622"/>
          <ac:spMkLst>
            <pc:docMk/>
            <pc:sldMk cId="109857222" sldId="256"/>
            <ac:spMk id="3" creationId="{00000000-0000-0000-0000-000000000000}"/>
          </ac:spMkLst>
        </pc:spChg>
        <pc:spChg chg="add">
          <ac:chgData name="Armstrong, Erin, BOS Dist 4" userId="S::erin.armstrong@acgov.org::78100684-beba-47bb-993b-dcae6be479eb" providerId="AD" clId="Web-{0FE7794A-BAFA-F91A-4DB9-7B8E493C7627}" dt="2023-09-11T20:15:38.056" v="1622"/>
          <ac:spMkLst>
            <pc:docMk/>
            <pc:sldMk cId="109857222" sldId="256"/>
            <ac:spMk id="8" creationId="{FFD48BC7-DC40-47DE-87EE-9F4B6ECB9ABB}"/>
          </ac:spMkLst>
        </pc:spChg>
        <pc:spChg chg="add">
          <ac:chgData name="Armstrong, Erin, BOS Dist 4" userId="S::erin.armstrong@acgov.org::78100684-beba-47bb-993b-dcae6be479eb" providerId="AD" clId="Web-{0FE7794A-BAFA-F91A-4DB9-7B8E493C7627}" dt="2023-09-11T20:15:38.056" v="1622"/>
          <ac:spMkLst>
            <pc:docMk/>
            <pc:sldMk cId="109857222" sldId="256"/>
            <ac:spMk id="10" creationId="{E502BBC7-2C76-46F3-BC24-5985BC13DB88}"/>
          </ac:spMkLst>
        </pc:spChg>
        <pc:spChg chg="add">
          <ac:chgData name="Armstrong, Erin, BOS Dist 4" userId="S::erin.armstrong@acgov.org::78100684-beba-47bb-993b-dcae6be479eb" providerId="AD" clId="Web-{0FE7794A-BAFA-F91A-4DB9-7B8E493C7627}" dt="2023-09-11T20:15:38.056" v="1622"/>
          <ac:spMkLst>
            <pc:docMk/>
            <pc:sldMk cId="109857222" sldId="256"/>
            <ac:spMk id="12" creationId="{C7F28D52-2A5F-4D23-81AE-7CB8B591C7AF}"/>
          </ac:spMkLst>
        </pc:spChg>
        <pc:spChg chg="add">
          <ac:chgData name="Armstrong, Erin, BOS Dist 4" userId="S::erin.armstrong@acgov.org::78100684-beba-47bb-993b-dcae6be479eb" providerId="AD" clId="Web-{0FE7794A-BAFA-F91A-4DB9-7B8E493C7627}" dt="2023-09-11T20:15:38.056" v="1622"/>
          <ac:spMkLst>
            <pc:docMk/>
            <pc:sldMk cId="109857222" sldId="256"/>
            <ac:spMk id="14" creationId="{3629484E-3792-4B3D-89AD-7C8A1ED0E0D4}"/>
          </ac:spMkLst>
        </pc:spChg>
      </pc:sldChg>
      <pc:sldChg chg="addSp delSp modSp new ord">
        <pc:chgData name="Armstrong, Erin, BOS Dist 4" userId="S::erin.armstrong@acgov.org::78100684-beba-47bb-993b-dcae6be479eb" providerId="AD" clId="Web-{0FE7794A-BAFA-F91A-4DB9-7B8E493C7627}" dt="2023-09-11T20:13:58.914" v="1512" actId="1076"/>
        <pc:sldMkLst>
          <pc:docMk/>
          <pc:sldMk cId="237513651" sldId="257"/>
        </pc:sldMkLst>
        <pc:spChg chg="mod">
          <ac:chgData name="Armstrong, Erin, BOS Dist 4" userId="S::erin.armstrong@acgov.org::78100684-beba-47bb-993b-dcae6be479eb" providerId="AD" clId="Web-{0FE7794A-BAFA-F91A-4DB9-7B8E493C7627}" dt="2023-09-11T20:05:50.924" v="1505" actId="14100"/>
          <ac:spMkLst>
            <pc:docMk/>
            <pc:sldMk cId="237513651" sldId="257"/>
            <ac:spMk id="2" creationId="{876D667D-40DA-B30B-4C06-F7F359194523}"/>
          </ac:spMkLst>
        </pc:spChg>
        <pc:spChg chg="del">
          <ac:chgData name="Armstrong, Erin, BOS Dist 4" userId="S::erin.armstrong@acgov.org::78100684-beba-47bb-993b-dcae6be479eb" providerId="AD" clId="Web-{0FE7794A-BAFA-F91A-4DB9-7B8E493C7627}" dt="2023-09-08T22:36:00.718" v="1"/>
          <ac:spMkLst>
            <pc:docMk/>
            <pc:sldMk cId="237513651" sldId="257"/>
            <ac:spMk id="3" creationId="{2B6191E7-B690-98CC-495B-26907BF9FCD5}"/>
          </ac:spMkLst>
        </pc:spChg>
        <pc:spChg chg="add mod">
          <ac:chgData name="Armstrong, Erin, BOS Dist 4" userId="S::erin.armstrong@acgov.org::78100684-beba-47bb-993b-dcae6be479eb" providerId="AD" clId="Web-{0FE7794A-BAFA-F91A-4DB9-7B8E493C7627}" dt="2023-09-11T20:13:58.914" v="1512" actId="1076"/>
          <ac:spMkLst>
            <pc:docMk/>
            <pc:sldMk cId="237513651" sldId="257"/>
            <ac:spMk id="3" creationId="{9888144F-536A-992B-2776-4E551332353B}"/>
          </ac:spMkLst>
        </pc:spChg>
        <pc:spChg chg="add mod">
          <ac:chgData name="Armstrong, Erin, BOS Dist 4" userId="S::erin.armstrong@acgov.org::78100684-beba-47bb-993b-dcae6be479eb" providerId="AD" clId="Web-{0FE7794A-BAFA-F91A-4DB9-7B8E493C7627}" dt="2023-09-11T20:13:51.242" v="1511" actId="1076"/>
          <ac:spMkLst>
            <pc:docMk/>
            <pc:sldMk cId="237513651" sldId="257"/>
            <ac:spMk id="6" creationId="{E60B4546-0402-7941-C476-419C3C35AD51}"/>
          </ac:spMkLst>
        </pc:spChg>
        <pc:picChg chg="add mod ord">
          <ac:chgData name="Armstrong, Erin, BOS Dist 4" userId="S::erin.armstrong@acgov.org::78100684-beba-47bb-993b-dcae6be479eb" providerId="AD" clId="Web-{0FE7794A-BAFA-F91A-4DB9-7B8E493C7627}" dt="2023-09-11T20:05:54.830" v="1506" actId="1076"/>
          <ac:picMkLst>
            <pc:docMk/>
            <pc:sldMk cId="237513651" sldId="257"/>
            <ac:picMk id="4" creationId="{8F667974-8E72-A815-A1B0-F9BB73431011}"/>
          </ac:picMkLst>
        </pc:picChg>
      </pc:sldChg>
      <pc:sldChg chg="addSp delSp modSp new ord">
        <pc:chgData name="Armstrong, Erin, BOS Dist 4" userId="S::erin.armstrong@acgov.org::78100684-beba-47bb-993b-dcae6be479eb" providerId="AD" clId="Web-{0FE7794A-BAFA-F91A-4DB9-7B8E493C7627}" dt="2023-09-11T20:01:49.233" v="1315" actId="20577"/>
        <pc:sldMkLst>
          <pc:docMk/>
          <pc:sldMk cId="3593218470" sldId="258"/>
        </pc:sldMkLst>
        <pc:spChg chg="mod">
          <ac:chgData name="Armstrong, Erin, BOS Dist 4" userId="S::erin.armstrong@acgov.org::78100684-beba-47bb-993b-dcae6be479eb" providerId="AD" clId="Web-{0FE7794A-BAFA-F91A-4DB9-7B8E493C7627}" dt="2023-09-11T20:01:49.233" v="1315" actId="20577"/>
          <ac:spMkLst>
            <pc:docMk/>
            <pc:sldMk cId="3593218470" sldId="258"/>
            <ac:spMk id="2" creationId="{47B1B20D-E2DD-56C3-21AE-76A079BF78C4}"/>
          </ac:spMkLst>
        </pc:spChg>
        <pc:spChg chg="del">
          <ac:chgData name="Armstrong, Erin, BOS Dist 4" userId="S::erin.armstrong@acgov.org::78100684-beba-47bb-993b-dcae6be479eb" providerId="AD" clId="Web-{0FE7794A-BAFA-F91A-4DB9-7B8E493C7627}" dt="2023-09-08T22:37:32.219" v="36"/>
          <ac:spMkLst>
            <pc:docMk/>
            <pc:sldMk cId="3593218470" sldId="258"/>
            <ac:spMk id="3" creationId="{E3C1297C-9DE0-F776-6D53-DEEDBC705C65}"/>
          </ac:spMkLst>
        </pc:spChg>
        <pc:spChg chg="add mod">
          <ac:chgData name="Armstrong, Erin, BOS Dist 4" userId="S::erin.armstrong@acgov.org::78100684-beba-47bb-993b-dcae6be479eb" providerId="AD" clId="Web-{0FE7794A-BAFA-F91A-4DB9-7B8E493C7627}" dt="2023-09-08T22:42:48.864" v="97" actId="20577"/>
          <ac:spMkLst>
            <pc:docMk/>
            <pc:sldMk cId="3593218470" sldId="258"/>
            <ac:spMk id="5" creationId="{53586053-1F46-32A0-487A-D9E4791C83D1}"/>
          </ac:spMkLst>
        </pc:spChg>
        <pc:spChg chg="add del">
          <ac:chgData name="Armstrong, Erin, BOS Dist 4" userId="S::erin.armstrong@acgov.org::78100684-beba-47bb-993b-dcae6be479eb" providerId="AD" clId="Web-{0FE7794A-BAFA-F91A-4DB9-7B8E493C7627}" dt="2023-09-08T22:42:02.504" v="66"/>
          <ac:spMkLst>
            <pc:docMk/>
            <pc:sldMk cId="3593218470" sldId="258"/>
            <ac:spMk id="6" creationId="{7539EABD-7AE9-2BE9-F4D7-D65C6AF447E1}"/>
          </ac:spMkLst>
        </pc:spChg>
        <pc:picChg chg="add mod ord">
          <ac:chgData name="Armstrong, Erin, BOS Dist 4" userId="S::erin.armstrong@acgov.org::78100684-beba-47bb-993b-dcae6be479eb" providerId="AD" clId="Web-{0FE7794A-BAFA-F91A-4DB9-7B8E493C7627}" dt="2023-09-08T22:37:32.219" v="36"/>
          <ac:picMkLst>
            <pc:docMk/>
            <pc:sldMk cId="3593218470" sldId="258"/>
            <ac:picMk id="4" creationId="{BF22E1AB-652F-B40E-52C0-EAC4EA6042B0}"/>
          </ac:picMkLst>
        </pc:picChg>
      </pc:sldChg>
      <pc:sldChg chg="addSp delSp modSp new mod setBg">
        <pc:chgData name="Armstrong, Erin, BOS Dist 4" userId="S::erin.armstrong@acgov.org::78100684-beba-47bb-993b-dcae6be479eb" providerId="AD" clId="Web-{0FE7794A-BAFA-F91A-4DB9-7B8E493C7627}" dt="2023-09-11T19:34:19.384" v="495" actId="20577"/>
        <pc:sldMkLst>
          <pc:docMk/>
          <pc:sldMk cId="2971102131" sldId="259"/>
        </pc:sldMkLst>
        <pc:spChg chg="mod">
          <ac:chgData name="Armstrong, Erin, BOS Dist 4" userId="S::erin.armstrong@acgov.org::78100684-beba-47bb-993b-dcae6be479eb" providerId="AD" clId="Web-{0FE7794A-BAFA-F91A-4DB9-7B8E493C7627}" dt="2023-09-11T19:32:30.148" v="415" actId="20577"/>
          <ac:spMkLst>
            <pc:docMk/>
            <pc:sldMk cId="2971102131" sldId="259"/>
            <ac:spMk id="2" creationId="{EFBCA6B7-9FDA-F497-888F-3C364A133205}"/>
          </ac:spMkLst>
        </pc:spChg>
        <pc:spChg chg="del">
          <ac:chgData name="Armstrong, Erin, BOS Dist 4" userId="S::erin.armstrong@acgov.org::78100684-beba-47bb-993b-dcae6be479eb" providerId="AD" clId="Web-{0FE7794A-BAFA-F91A-4DB9-7B8E493C7627}" dt="2023-09-08T22:43:36.286" v="112"/>
          <ac:spMkLst>
            <pc:docMk/>
            <pc:sldMk cId="2971102131" sldId="259"/>
            <ac:spMk id="3" creationId="{98F6E700-86F6-0208-0C7D-BEF1D2CB0C43}"/>
          </ac:spMkLst>
        </pc:spChg>
        <pc:spChg chg="add mod">
          <ac:chgData name="Armstrong, Erin, BOS Dist 4" userId="S::erin.armstrong@acgov.org::78100684-beba-47bb-993b-dcae6be479eb" providerId="AD" clId="Web-{0FE7794A-BAFA-F91A-4DB9-7B8E493C7627}" dt="2023-09-08T22:56:04.906" v="270"/>
          <ac:spMkLst>
            <pc:docMk/>
            <pc:sldMk cId="2971102131" sldId="259"/>
            <ac:spMk id="7" creationId="{217C7BD4-9B9B-375C-BA0D-40C20295416F}"/>
          </ac:spMkLst>
        </pc:spChg>
        <pc:spChg chg="add mod">
          <ac:chgData name="Armstrong, Erin, BOS Dist 4" userId="S::erin.armstrong@acgov.org::78100684-beba-47bb-993b-dcae6be479eb" providerId="AD" clId="Web-{0FE7794A-BAFA-F91A-4DB9-7B8E493C7627}" dt="2023-09-08T23:00:47.410" v="358" actId="1076"/>
          <ac:spMkLst>
            <pc:docMk/>
            <pc:sldMk cId="2971102131" sldId="259"/>
            <ac:spMk id="8" creationId="{70B84C3A-61EF-D7DC-6B1F-4CE4A6C5D6C4}"/>
          </ac:spMkLst>
        </pc:spChg>
        <pc:spChg chg="add mod">
          <ac:chgData name="Armstrong, Erin, BOS Dist 4" userId="S::erin.armstrong@acgov.org::78100684-beba-47bb-993b-dcae6be479eb" providerId="AD" clId="Web-{0FE7794A-BAFA-F91A-4DB9-7B8E493C7627}" dt="2023-09-11T19:34:19.384" v="495" actId="20577"/>
          <ac:spMkLst>
            <pc:docMk/>
            <pc:sldMk cId="2971102131" sldId="259"/>
            <ac:spMk id="11" creationId="{AED82448-EB18-A847-FDF4-A697919BDAE5}"/>
          </ac:spMkLst>
        </pc:spChg>
        <pc:spChg chg="add">
          <ac:chgData name="Armstrong, Erin, BOS Dist 4" userId="S::erin.armstrong@acgov.org::78100684-beba-47bb-993b-dcae6be479eb" providerId="AD" clId="Web-{0FE7794A-BAFA-F91A-4DB9-7B8E493C7627}" dt="2023-09-08T22:56:04.906" v="270"/>
          <ac:spMkLst>
            <pc:docMk/>
            <pc:sldMk cId="2971102131" sldId="259"/>
            <ac:spMk id="14" creationId="{0E3596DD-156A-473E-9BB3-C6A29F7574E9}"/>
          </ac:spMkLst>
        </pc:spChg>
        <pc:spChg chg="add">
          <ac:chgData name="Armstrong, Erin, BOS Dist 4" userId="S::erin.armstrong@acgov.org::78100684-beba-47bb-993b-dcae6be479eb" providerId="AD" clId="Web-{0FE7794A-BAFA-F91A-4DB9-7B8E493C7627}" dt="2023-09-08T22:56:04.906" v="270"/>
          <ac:spMkLst>
            <pc:docMk/>
            <pc:sldMk cId="2971102131" sldId="259"/>
            <ac:spMk id="16" creationId="{2C46C4D6-C474-4E92-B52E-944C1118F7B6}"/>
          </ac:spMkLst>
        </pc:spChg>
        <pc:grpChg chg="add">
          <ac:chgData name="Armstrong, Erin, BOS Dist 4" userId="S::erin.armstrong@acgov.org::78100684-beba-47bb-993b-dcae6be479eb" providerId="AD" clId="Web-{0FE7794A-BAFA-F91A-4DB9-7B8E493C7627}" dt="2023-09-08T23:00:53.817" v="359"/>
          <ac:grpSpMkLst>
            <pc:docMk/>
            <pc:sldMk cId="2971102131" sldId="259"/>
            <ac:grpSpMk id="9" creationId="{412447F3-1A3F-C07F-49DB-3E22E9FFE9B5}"/>
          </ac:grpSpMkLst>
        </pc:grpChg>
        <pc:picChg chg="add mod ord">
          <ac:chgData name="Armstrong, Erin, BOS Dist 4" userId="S::erin.armstrong@acgov.org::78100684-beba-47bb-993b-dcae6be479eb" providerId="AD" clId="Web-{0FE7794A-BAFA-F91A-4DB9-7B8E493C7627}" dt="2023-09-08T23:00:21.004" v="349" actId="14100"/>
          <ac:picMkLst>
            <pc:docMk/>
            <pc:sldMk cId="2971102131" sldId="259"/>
            <ac:picMk id="4" creationId="{E46044B6-EC9B-7DB0-4722-12591D080ED1}"/>
          </ac:picMkLst>
        </pc:picChg>
        <pc:picChg chg="add del mod">
          <ac:chgData name="Armstrong, Erin, BOS Dist 4" userId="S::erin.armstrong@acgov.org::78100684-beba-47bb-993b-dcae6be479eb" providerId="AD" clId="Web-{0FE7794A-BAFA-F91A-4DB9-7B8E493C7627}" dt="2023-09-08T22:44:28.725" v="154"/>
          <ac:picMkLst>
            <pc:docMk/>
            <pc:sldMk cId="2971102131" sldId="259"/>
            <ac:picMk id="5" creationId="{C7B141E8-80BA-D960-87D3-6C9C5CEB923E}"/>
          </ac:picMkLst>
        </pc:picChg>
      </pc:sldChg>
      <pc:sldChg chg="addSp delSp modSp new mod setBg">
        <pc:chgData name="Armstrong, Erin, BOS Dist 4" userId="S::erin.armstrong@acgov.org::78100684-beba-47bb-993b-dcae6be479eb" providerId="AD" clId="Web-{0FE7794A-BAFA-F91A-4DB9-7B8E493C7627}" dt="2023-09-11T19:57:36.089" v="1197" actId="20577"/>
        <pc:sldMkLst>
          <pc:docMk/>
          <pc:sldMk cId="442273735" sldId="260"/>
        </pc:sldMkLst>
        <pc:spChg chg="mod">
          <ac:chgData name="Armstrong, Erin, BOS Dist 4" userId="S::erin.armstrong@acgov.org::78100684-beba-47bb-993b-dcae6be479eb" providerId="AD" clId="Web-{0FE7794A-BAFA-F91A-4DB9-7B8E493C7627}" dt="2023-09-11T19:35:18.119" v="523" actId="20577"/>
          <ac:spMkLst>
            <pc:docMk/>
            <pc:sldMk cId="442273735" sldId="260"/>
            <ac:spMk id="2" creationId="{AB60274C-EA27-9751-F303-2FA4D1B73A54}"/>
          </ac:spMkLst>
        </pc:spChg>
        <pc:spChg chg="add mod">
          <ac:chgData name="Armstrong, Erin, BOS Dist 4" userId="S::erin.armstrong@acgov.org::78100684-beba-47bb-993b-dcae6be479eb" providerId="AD" clId="Web-{0FE7794A-BAFA-F91A-4DB9-7B8E493C7627}" dt="2023-09-11T19:39:23.794" v="591" actId="14100"/>
          <ac:spMkLst>
            <pc:docMk/>
            <pc:sldMk cId="442273735" sldId="260"/>
            <ac:spMk id="3" creationId="{6CA8DE1B-573D-1A2C-65D4-77E299E3B471}"/>
          </ac:spMkLst>
        </pc:spChg>
        <pc:spChg chg="del">
          <ac:chgData name="Armstrong, Erin, BOS Dist 4" userId="S::erin.armstrong@acgov.org::78100684-beba-47bb-993b-dcae6be479eb" providerId="AD" clId="Web-{0FE7794A-BAFA-F91A-4DB9-7B8E493C7627}" dt="2023-09-08T22:46:09.179" v="157"/>
          <ac:spMkLst>
            <pc:docMk/>
            <pc:sldMk cId="442273735" sldId="260"/>
            <ac:spMk id="3" creationId="{7055EF81-108E-EB60-F05C-D6F0A5541212}"/>
          </ac:spMkLst>
        </pc:spChg>
        <pc:spChg chg="add mod">
          <ac:chgData name="Armstrong, Erin, BOS Dist 4" userId="S::erin.armstrong@acgov.org::78100684-beba-47bb-993b-dcae6be479eb" providerId="AD" clId="Web-{0FE7794A-BAFA-F91A-4DB9-7B8E493C7627}" dt="2023-09-08T22:54:13.608" v="251"/>
          <ac:spMkLst>
            <pc:docMk/>
            <pc:sldMk cId="442273735" sldId="260"/>
            <ac:spMk id="6" creationId="{84CE241B-7D2F-6812-28FE-50FF2AF9B73E}"/>
          </ac:spMkLst>
        </pc:spChg>
        <pc:spChg chg="add mod">
          <ac:chgData name="Armstrong, Erin, BOS Dist 4" userId="S::erin.armstrong@acgov.org::78100684-beba-47bb-993b-dcae6be479eb" providerId="AD" clId="Web-{0FE7794A-BAFA-F91A-4DB9-7B8E493C7627}" dt="2023-09-08T22:55:17.906" v="257" actId="1076"/>
          <ac:spMkLst>
            <pc:docMk/>
            <pc:sldMk cId="442273735" sldId="260"/>
            <ac:spMk id="7" creationId="{B780E210-F77A-1B50-4747-E46D08CDF495}"/>
          </ac:spMkLst>
        </pc:spChg>
        <pc:spChg chg="add mod">
          <ac:chgData name="Armstrong, Erin, BOS Dist 4" userId="S::erin.armstrong@acgov.org::78100684-beba-47bb-993b-dcae6be479eb" providerId="AD" clId="Web-{0FE7794A-BAFA-F91A-4DB9-7B8E493C7627}" dt="2023-09-11T19:57:36.089" v="1197" actId="20577"/>
          <ac:spMkLst>
            <pc:docMk/>
            <pc:sldMk cId="442273735" sldId="260"/>
            <ac:spMk id="8" creationId="{25764E2A-02F8-6C8A-35EC-B2967598A7B6}"/>
          </ac:spMkLst>
        </pc:spChg>
        <pc:spChg chg="add">
          <ac:chgData name="Armstrong, Erin, BOS Dist 4" userId="S::erin.armstrong@acgov.org::78100684-beba-47bb-993b-dcae6be479eb" providerId="AD" clId="Web-{0FE7794A-BAFA-F91A-4DB9-7B8E493C7627}" dt="2023-09-08T22:54:13.608" v="251"/>
          <ac:spMkLst>
            <pc:docMk/>
            <pc:sldMk cId="442273735" sldId="260"/>
            <ac:spMk id="11" creationId="{D4771268-CB57-404A-9271-370EB28F6090}"/>
          </ac:spMkLst>
        </pc:spChg>
        <pc:picChg chg="add mod ord modCrop">
          <ac:chgData name="Armstrong, Erin, BOS Dist 4" userId="S::erin.armstrong@acgov.org::78100684-beba-47bb-993b-dcae6be479eb" providerId="AD" clId="Web-{0FE7794A-BAFA-F91A-4DB9-7B8E493C7627}" dt="2023-09-08T22:54:13.608" v="251"/>
          <ac:picMkLst>
            <pc:docMk/>
            <pc:sldMk cId="442273735" sldId="260"/>
            <ac:picMk id="4" creationId="{7E8C2676-21F1-AE92-A6D6-07129FCDA3E6}"/>
          </ac:picMkLst>
        </pc:picChg>
      </pc:sldChg>
      <pc:sldChg chg="addSp delSp modSp new mod setBg">
        <pc:chgData name="Armstrong, Erin, BOS Dist 4" userId="S::erin.armstrong@acgov.org::78100684-beba-47bb-993b-dcae6be479eb" providerId="AD" clId="Web-{0FE7794A-BAFA-F91A-4DB9-7B8E493C7627}" dt="2023-09-11T20:02:39.093" v="1368" actId="20577"/>
        <pc:sldMkLst>
          <pc:docMk/>
          <pc:sldMk cId="1887051603" sldId="261"/>
        </pc:sldMkLst>
        <pc:spChg chg="mod">
          <ac:chgData name="Armstrong, Erin, BOS Dist 4" userId="S::erin.armstrong@acgov.org::78100684-beba-47bb-993b-dcae6be479eb" providerId="AD" clId="Web-{0FE7794A-BAFA-F91A-4DB9-7B8E493C7627}" dt="2023-09-11T20:02:39.093" v="1368" actId="20577"/>
          <ac:spMkLst>
            <pc:docMk/>
            <pc:sldMk cId="1887051603" sldId="261"/>
            <ac:spMk id="2" creationId="{25253C79-0325-EF10-DA9E-F055E5A83FD2}"/>
          </ac:spMkLst>
        </pc:spChg>
        <pc:spChg chg="del">
          <ac:chgData name="Armstrong, Erin, BOS Dist 4" userId="S::erin.armstrong@acgov.org::78100684-beba-47bb-993b-dcae6be479eb" providerId="AD" clId="Web-{0FE7794A-BAFA-F91A-4DB9-7B8E493C7627}" dt="2023-09-08T22:52:10.872" v="201"/>
          <ac:spMkLst>
            <pc:docMk/>
            <pc:sldMk cId="1887051603" sldId="261"/>
            <ac:spMk id="3" creationId="{78CA63DE-E831-D237-744D-65DD8F89CD91}"/>
          </ac:spMkLst>
        </pc:spChg>
        <pc:spChg chg="add mod">
          <ac:chgData name="Armstrong, Erin, BOS Dist 4" userId="S::erin.armstrong@acgov.org::78100684-beba-47bb-993b-dcae6be479eb" providerId="AD" clId="Web-{0FE7794A-BAFA-F91A-4DB9-7B8E493C7627}" dt="2023-09-08T22:53:56.655" v="250"/>
          <ac:spMkLst>
            <pc:docMk/>
            <pc:sldMk cId="1887051603" sldId="261"/>
            <ac:spMk id="6" creationId="{40368121-0100-6C41-5B3E-6D4F8F52F9B3}"/>
          </ac:spMkLst>
        </pc:spChg>
        <pc:spChg chg="add">
          <ac:chgData name="Armstrong, Erin, BOS Dist 4" userId="S::erin.armstrong@acgov.org::78100684-beba-47bb-993b-dcae6be479eb" providerId="AD" clId="Web-{0FE7794A-BAFA-F91A-4DB9-7B8E493C7627}" dt="2023-09-08T22:53:56.655" v="250"/>
          <ac:spMkLst>
            <pc:docMk/>
            <pc:sldMk cId="1887051603" sldId="261"/>
            <ac:spMk id="12" creationId="{78BA5F19-D5E1-4ECC-BEC2-DF7AEDFD7C50}"/>
          </ac:spMkLst>
        </pc:spChg>
        <pc:spChg chg="add">
          <ac:chgData name="Armstrong, Erin, BOS Dist 4" userId="S::erin.armstrong@acgov.org::78100684-beba-47bb-993b-dcae6be479eb" providerId="AD" clId="Web-{0FE7794A-BAFA-F91A-4DB9-7B8E493C7627}" dt="2023-09-08T22:53:56.655" v="250"/>
          <ac:spMkLst>
            <pc:docMk/>
            <pc:sldMk cId="1887051603" sldId="261"/>
            <ac:spMk id="14" creationId="{50CC88A9-A661-4C48-866E-8734E51140B1}"/>
          </ac:spMkLst>
        </pc:spChg>
        <pc:spChg chg="add">
          <ac:chgData name="Armstrong, Erin, BOS Dist 4" userId="S::erin.armstrong@acgov.org::78100684-beba-47bb-993b-dcae6be479eb" providerId="AD" clId="Web-{0FE7794A-BAFA-F91A-4DB9-7B8E493C7627}" dt="2023-09-08T22:53:56.655" v="250"/>
          <ac:spMkLst>
            <pc:docMk/>
            <pc:sldMk cId="1887051603" sldId="261"/>
            <ac:spMk id="16" creationId="{CFDF195F-784B-4D00-8C92-6FC1B0499EA1}"/>
          </ac:spMkLst>
        </pc:spChg>
        <pc:picChg chg="add mod ord">
          <ac:chgData name="Armstrong, Erin, BOS Dist 4" userId="S::erin.armstrong@acgov.org::78100684-beba-47bb-993b-dcae6be479eb" providerId="AD" clId="Web-{0FE7794A-BAFA-F91A-4DB9-7B8E493C7627}" dt="2023-09-08T22:53:56.655" v="250"/>
          <ac:picMkLst>
            <pc:docMk/>
            <pc:sldMk cId="1887051603" sldId="261"/>
            <ac:picMk id="4" creationId="{A0A4B385-8CE5-ABFD-A000-33E48EE5F7B0}"/>
          </ac:picMkLst>
        </pc:picChg>
        <pc:picChg chg="add mod ord">
          <ac:chgData name="Armstrong, Erin, BOS Dist 4" userId="S::erin.armstrong@acgov.org::78100684-beba-47bb-993b-dcae6be479eb" providerId="AD" clId="Web-{0FE7794A-BAFA-F91A-4DB9-7B8E493C7627}" dt="2023-09-08T22:53:56.655" v="250"/>
          <ac:picMkLst>
            <pc:docMk/>
            <pc:sldMk cId="1887051603" sldId="261"/>
            <ac:picMk id="7" creationId="{BB28D0CD-B674-3BF9-0130-CB5A0E9A14D0}"/>
          </ac:picMkLst>
        </pc:picChg>
      </pc:sldChg>
      <pc:sldChg chg="addSp delSp modSp add replId">
        <pc:chgData name="Armstrong, Erin, BOS Dist 4" userId="S::erin.armstrong@acgov.org::78100684-beba-47bb-993b-dcae6be479eb" providerId="AD" clId="Web-{0FE7794A-BAFA-F91A-4DB9-7B8E493C7627}" dt="2023-09-11T19:45:01.798" v="832" actId="1076"/>
        <pc:sldMkLst>
          <pc:docMk/>
          <pc:sldMk cId="358189990" sldId="262"/>
        </pc:sldMkLst>
        <pc:spChg chg="mod">
          <ac:chgData name="Armstrong, Erin, BOS Dist 4" userId="S::erin.armstrong@acgov.org::78100684-beba-47bb-993b-dcae6be479eb" providerId="AD" clId="Web-{0FE7794A-BAFA-F91A-4DB9-7B8E493C7627}" dt="2023-09-11T19:45:01.798" v="832" actId="1076"/>
          <ac:spMkLst>
            <pc:docMk/>
            <pc:sldMk cId="358189990" sldId="262"/>
            <ac:spMk id="3" creationId="{6CA8DE1B-573D-1A2C-65D4-77E299E3B471}"/>
          </ac:spMkLst>
        </pc:spChg>
        <pc:spChg chg="del mod">
          <ac:chgData name="Armstrong, Erin, BOS Dist 4" userId="S::erin.armstrong@acgov.org::78100684-beba-47bb-993b-dcae6be479eb" providerId="AD" clId="Web-{0FE7794A-BAFA-F91A-4DB9-7B8E493C7627}" dt="2023-09-11T19:41:07.983" v="623"/>
          <ac:spMkLst>
            <pc:docMk/>
            <pc:sldMk cId="358189990" sldId="262"/>
            <ac:spMk id="6" creationId="{84CE241B-7D2F-6812-28FE-50FF2AF9B73E}"/>
          </ac:spMkLst>
        </pc:spChg>
        <pc:spChg chg="del">
          <ac:chgData name="Armstrong, Erin, BOS Dist 4" userId="S::erin.armstrong@acgov.org::78100684-beba-47bb-993b-dcae6be479eb" providerId="AD" clId="Web-{0FE7794A-BAFA-F91A-4DB9-7B8E493C7627}" dt="2023-09-11T19:40:52.623" v="619"/>
          <ac:spMkLst>
            <pc:docMk/>
            <pc:sldMk cId="358189990" sldId="262"/>
            <ac:spMk id="7" creationId="{B780E210-F77A-1B50-4747-E46D08CDF495}"/>
          </ac:spMkLst>
        </pc:spChg>
        <pc:spChg chg="add del mod">
          <ac:chgData name="Armstrong, Erin, BOS Dist 4" userId="S::erin.armstrong@acgov.org::78100684-beba-47bb-993b-dcae6be479eb" providerId="AD" clId="Web-{0FE7794A-BAFA-F91A-4DB9-7B8E493C7627}" dt="2023-09-11T19:40:54.092" v="620"/>
          <ac:spMkLst>
            <pc:docMk/>
            <pc:sldMk cId="358189990" sldId="262"/>
            <ac:spMk id="8" creationId="{AC2673F5-7011-465D-CE41-3A521208773F}"/>
          </ac:spMkLst>
        </pc:spChg>
        <pc:spChg chg="add mod">
          <ac:chgData name="Armstrong, Erin, BOS Dist 4" userId="S::erin.armstrong@acgov.org::78100684-beba-47bb-993b-dcae6be479eb" providerId="AD" clId="Web-{0FE7794A-BAFA-F91A-4DB9-7B8E493C7627}" dt="2023-09-11T19:44:39.658" v="828" actId="20577"/>
          <ac:spMkLst>
            <pc:docMk/>
            <pc:sldMk cId="358189990" sldId="262"/>
            <ac:spMk id="10" creationId="{870DF708-D32C-D338-F309-0AD61247716C}"/>
          </ac:spMkLst>
        </pc:spChg>
        <pc:picChg chg="del">
          <ac:chgData name="Armstrong, Erin, BOS Dist 4" userId="S::erin.armstrong@acgov.org::78100684-beba-47bb-993b-dcae6be479eb" providerId="AD" clId="Web-{0FE7794A-BAFA-F91A-4DB9-7B8E493C7627}" dt="2023-09-11T19:40:49.170" v="618"/>
          <ac:picMkLst>
            <pc:docMk/>
            <pc:sldMk cId="358189990" sldId="262"/>
            <ac:picMk id="4" creationId="{7E8C2676-21F1-AE92-A6D6-07129FCDA3E6}"/>
          </ac:picMkLst>
        </pc:picChg>
        <pc:picChg chg="add mod ord">
          <ac:chgData name="Armstrong, Erin, BOS Dist 4" userId="S::erin.armstrong@acgov.org::78100684-beba-47bb-993b-dcae6be479eb" providerId="AD" clId="Web-{0FE7794A-BAFA-F91A-4DB9-7B8E493C7627}" dt="2023-09-11T19:44:42.564" v="829" actId="1076"/>
          <ac:picMkLst>
            <pc:docMk/>
            <pc:sldMk cId="358189990" sldId="262"/>
            <ac:picMk id="9" creationId="{EEE18A10-9952-75CF-2476-BD65F42BDD5D}"/>
          </ac:picMkLst>
        </pc:picChg>
      </pc:sldChg>
      <pc:sldChg chg="addSp delSp modSp new">
        <pc:chgData name="Armstrong, Erin, BOS Dist 4" userId="S::erin.armstrong@acgov.org::78100684-beba-47bb-993b-dcae6be479eb" providerId="AD" clId="Web-{0FE7794A-BAFA-F91A-4DB9-7B8E493C7627}" dt="2023-09-11T20:00:45.451" v="1280" actId="20577"/>
        <pc:sldMkLst>
          <pc:docMk/>
          <pc:sldMk cId="573195867" sldId="263"/>
        </pc:sldMkLst>
        <pc:spChg chg="mod">
          <ac:chgData name="Armstrong, Erin, BOS Dist 4" userId="S::erin.armstrong@acgov.org::78100684-beba-47bb-993b-dcae6be479eb" providerId="AD" clId="Web-{0FE7794A-BAFA-F91A-4DB9-7B8E493C7627}" dt="2023-09-11T19:59:37.638" v="1264" actId="20577"/>
          <ac:spMkLst>
            <pc:docMk/>
            <pc:sldMk cId="573195867" sldId="263"/>
            <ac:spMk id="2" creationId="{67BA5896-8686-A885-D595-B34492B9B773}"/>
          </ac:spMkLst>
        </pc:spChg>
        <pc:spChg chg="del">
          <ac:chgData name="Armstrong, Erin, BOS Dist 4" userId="S::erin.armstrong@acgov.org::78100684-beba-47bb-993b-dcae6be479eb" providerId="AD" clId="Web-{0FE7794A-BAFA-F91A-4DB9-7B8E493C7627}" dt="2023-09-11T19:57:40.480" v="1199"/>
          <ac:spMkLst>
            <pc:docMk/>
            <pc:sldMk cId="573195867" sldId="263"/>
            <ac:spMk id="3" creationId="{0A0C142B-0554-9BF1-E594-D0C13708237E}"/>
          </ac:spMkLst>
        </pc:spChg>
        <pc:spChg chg="add mod">
          <ac:chgData name="Armstrong, Erin, BOS Dist 4" userId="S::erin.armstrong@acgov.org::78100684-beba-47bb-993b-dcae6be479eb" providerId="AD" clId="Web-{0FE7794A-BAFA-F91A-4DB9-7B8E493C7627}" dt="2023-09-11T20:00:45.451" v="1280" actId="20577"/>
          <ac:spMkLst>
            <pc:docMk/>
            <pc:sldMk cId="573195867" sldId="263"/>
            <ac:spMk id="6" creationId="{AEB4C572-C8FC-235A-B2FB-97E428908FBD}"/>
          </ac:spMkLst>
        </pc:spChg>
        <pc:spChg chg="del mod topLvl">
          <ac:chgData name="Armstrong, Erin, BOS Dist 4" userId="S::erin.armstrong@acgov.org::78100684-beba-47bb-993b-dcae6be479eb" providerId="AD" clId="Web-{0FE7794A-BAFA-F91A-4DB9-7B8E493C7627}" dt="2023-09-11T20:00:08.607" v="1270"/>
          <ac:spMkLst>
            <pc:docMk/>
            <pc:sldMk cId="573195867" sldId="263"/>
            <ac:spMk id="9" creationId="{470465F6-9FC3-067C-02E2-895AE893CFB9}"/>
          </ac:spMkLst>
        </pc:spChg>
        <pc:grpChg chg="add del mod">
          <ac:chgData name="Armstrong, Erin, BOS Dist 4" userId="S::erin.armstrong@acgov.org::78100684-beba-47bb-993b-dcae6be479eb" providerId="AD" clId="Web-{0FE7794A-BAFA-F91A-4DB9-7B8E493C7627}" dt="2023-09-11T20:00:03.138" v="1268"/>
          <ac:grpSpMkLst>
            <pc:docMk/>
            <pc:sldMk cId="573195867" sldId="263"/>
            <ac:grpSpMk id="10" creationId="{9D1B11DC-466C-0E78-1AD7-35BC4EE366A2}"/>
          </ac:grpSpMkLst>
        </pc:grpChg>
        <pc:picChg chg="add mod ord">
          <ac:chgData name="Armstrong, Erin, BOS Dist 4" userId="S::erin.armstrong@acgov.org::78100684-beba-47bb-993b-dcae6be479eb" providerId="AD" clId="Web-{0FE7794A-BAFA-F91A-4DB9-7B8E493C7627}" dt="2023-09-11T19:59:53.779" v="1265" actId="1076"/>
          <ac:picMkLst>
            <pc:docMk/>
            <pc:sldMk cId="573195867" sldId="263"/>
            <ac:picMk id="4" creationId="{5493E049-9AED-74E0-3430-A1F59C3E2F27}"/>
          </ac:picMkLst>
        </pc:picChg>
        <pc:picChg chg="mod topLvl">
          <ac:chgData name="Armstrong, Erin, BOS Dist 4" userId="S::erin.armstrong@acgov.org::78100684-beba-47bb-993b-dcae6be479eb" providerId="AD" clId="Web-{0FE7794A-BAFA-F91A-4DB9-7B8E493C7627}" dt="2023-09-11T20:00:19.263" v="1273" actId="1076"/>
          <ac:picMkLst>
            <pc:docMk/>
            <pc:sldMk cId="573195867" sldId="263"/>
            <ac:picMk id="8" creationId="{A61372F8-F5E2-C8AD-4D0B-8C66AE163DF9}"/>
          </ac:picMkLst>
        </pc:picChg>
      </pc:sldChg>
      <pc:sldChg chg="addSp delSp modSp new mod setBg">
        <pc:chgData name="Armstrong, Erin, BOS Dist 4" userId="S::erin.armstrong@acgov.org::78100684-beba-47bb-993b-dcae6be479eb" providerId="AD" clId="Web-{0FE7794A-BAFA-F91A-4DB9-7B8E493C7627}" dt="2023-09-11T20:19:32.372" v="1699" actId="1076"/>
        <pc:sldMkLst>
          <pc:docMk/>
          <pc:sldMk cId="3179806985" sldId="264"/>
        </pc:sldMkLst>
        <pc:spChg chg="del">
          <ac:chgData name="Armstrong, Erin, BOS Dist 4" userId="S::erin.armstrong@acgov.org::78100684-beba-47bb-993b-dcae6be479eb" providerId="AD" clId="Web-{0FE7794A-BAFA-F91A-4DB9-7B8E493C7627}" dt="2023-09-11T20:17:10.448" v="1632"/>
          <ac:spMkLst>
            <pc:docMk/>
            <pc:sldMk cId="3179806985" sldId="264"/>
            <ac:spMk id="2" creationId="{BB465995-443F-97AB-B3FD-E81241130E4F}"/>
          </ac:spMkLst>
        </pc:spChg>
        <pc:spChg chg="del mod">
          <ac:chgData name="Armstrong, Erin, BOS Dist 4" userId="S::erin.armstrong@acgov.org::78100684-beba-47bb-993b-dcae6be479eb" providerId="AD" clId="Web-{0FE7794A-BAFA-F91A-4DB9-7B8E493C7627}" dt="2023-09-11T20:17:07.432" v="1631"/>
          <ac:spMkLst>
            <pc:docMk/>
            <pc:sldMk cId="3179806985" sldId="264"/>
            <ac:spMk id="3" creationId="{69676C2A-2E06-D959-2982-D5E7CDF1EA2E}"/>
          </ac:spMkLst>
        </pc:spChg>
        <pc:spChg chg="add mod">
          <ac:chgData name="Armstrong, Erin, BOS Dist 4" userId="S::erin.armstrong@acgov.org::78100684-beba-47bb-993b-dcae6be479eb" providerId="AD" clId="Web-{0FE7794A-BAFA-F91A-4DB9-7B8E493C7627}" dt="2023-09-11T20:19:32.372" v="1699" actId="1076"/>
          <ac:spMkLst>
            <pc:docMk/>
            <pc:sldMk cId="3179806985" sldId="264"/>
            <ac:spMk id="7" creationId="{8813CA8E-3554-3C9B-4038-469FF07A9489}"/>
          </ac:spMkLst>
        </pc:spChg>
        <pc:spChg chg="add">
          <ac:chgData name="Armstrong, Erin, BOS Dist 4" userId="S::erin.armstrong@acgov.org::78100684-beba-47bb-993b-dcae6be479eb" providerId="AD" clId="Web-{0FE7794A-BAFA-F91A-4DB9-7B8E493C7627}" dt="2023-09-11T20:17:10.448" v="1632"/>
          <ac:spMkLst>
            <pc:docMk/>
            <pc:sldMk cId="3179806985" sldId="264"/>
            <ac:spMk id="9" creationId="{42A4FC2C-047E-45A5-965D-8E1E3BF09BC6}"/>
          </ac:spMkLst>
        </pc:spChg>
        <pc:picChg chg="add mod ord">
          <ac:chgData name="Armstrong, Erin, BOS Dist 4" userId="S::erin.armstrong@acgov.org::78100684-beba-47bb-993b-dcae6be479eb" providerId="AD" clId="Web-{0FE7794A-BAFA-F91A-4DB9-7B8E493C7627}" dt="2023-09-11T20:17:10.448" v="1632"/>
          <ac:picMkLst>
            <pc:docMk/>
            <pc:sldMk cId="3179806985" sldId="264"/>
            <ac:picMk id="4" creationId="{80D457F4-EB9C-F471-156A-9AE6488D2F0E}"/>
          </ac:picMkLst>
        </pc:picChg>
        <pc:picChg chg="add del mod">
          <ac:chgData name="Armstrong, Erin, BOS Dist 4" userId="S::erin.armstrong@acgov.org::78100684-beba-47bb-993b-dcae6be479eb" providerId="AD" clId="Web-{0FE7794A-BAFA-F91A-4DB9-7B8E493C7627}" dt="2023-09-11T20:17:26.698" v="1634"/>
          <ac:picMkLst>
            <pc:docMk/>
            <pc:sldMk cId="3179806985" sldId="264"/>
            <ac:picMk id="5" creationId="{55CF1B18-DC9C-1952-52E9-C537F147D9A7}"/>
          </ac:picMkLst>
        </pc:picChg>
      </pc:sldChg>
      <pc:sldChg chg="addSp delSp modSp new">
        <pc:chgData name="Armstrong, Erin, BOS Dist 4" userId="S::erin.armstrong@acgov.org::78100684-beba-47bb-993b-dcae6be479eb" providerId="AD" clId="Web-{0FE7794A-BAFA-F91A-4DB9-7B8E493C7627}" dt="2023-09-11T20:23:33.047" v="1701"/>
        <pc:sldMkLst>
          <pc:docMk/>
          <pc:sldMk cId="6556116" sldId="265"/>
        </pc:sldMkLst>
        <pc:spChg chg="del">
          <ac:chgData name="Armstrong, Erin, BOS Dist 4" userId="S::erin.armstrong@acgov.org::78100684-beba-47bb-993b-dcae6be479eb" providerId="AD" clId="Web-{0FE7794A-BAFA-F91A-4DB9-7B8E493C7627}" dt="2023-09-11T20:23:33.047" v="1701"/>
          <ac:spMkLst>
            <pc:docMk/>
            <pc:sldMk cId="6556116" sldId="265"/>
            <ac:spMk id="3" creationId="{25665A34-E588-335B-1FB7-3AD4EA20DC4A}"/>
          </ac:spMkLst>
        </pc:spChg>
        <pc:picChg chg="add mod ord">
          <ac:chgData name="Armstrong, Erin, BOS Dist 4" userId="S::erin.armstrong@acgov.org::78100684-beba-47bb-993b-dcae6be479eb" providerId="AD" clId="Web-{0FE7794A-BAFA-F91A-4DB9-7B8E493C7627}" dt="2023-09-11T20:23:33.047" v="1701"/>
          <ac:picMkLst>
            <pc:docMk/>
            <pc:sldMk cId="6556116" sldId="265"/>
            <ac:picMk id="4" creationId="{56EB1B04-D0BF-7047-E285-4186B4CB1B0E}"/>
          </ac:picMkLst>
        </pc:picChg>
      </pc:sldChg>
    </pc:docChg>
  </pc:docChgLst>
  <pc:docChgLst>
    <pc:chgData name="Henninger, Tona, BOS Dist4" userId="S::tona.henninger@acgov.org::5ded9a5b-ee3f-4b4f-ab1c-afb818abe449" providerId="AD" clId="Web-{03743EAF-F9A1-67FF-5E0A-6D2C4F3753C0}"/>
    <pc:docChg chg="mod modSld">
      <pc:chgData name="Henninger, Tona, BOS Dist4" userId="S::tona.henninger@acgov.org::5ded9a5b-ee3f-4b4f-ab1c-afb818abe449" providerId="AD" clId="Web-{03743EAF-F9A1-67FF-5E0A-6D2C4F3753C0}" dt="2023-09-18T00:24:22.747" v="12"/>
      <pc:docMkLst>
        <pc:docMk/>
      </pc:docMkLst>
      <pc:sldChg chg="modSp">
        <pc:chgData name="Henninger, Tona, BOS Dist4" userId="S::tona.henninger@acgov.org::5ded9a5b-ee3f-4b4f-ab1c-afb818abe449" providerId="AD" clId="Web-{03743EAF-F9A1-67FF-5E0A-6D2C4F3753C0}" dt="2023-09-18T00:20:10.727" v="10" actId="20577"/>
        <pc:sldMkLst>
          <pc:docMk/>
          <pc:sldMk cId="237513651" sldId="257"/>
        </pc:sldMkLst>
        <pc:spChg chg="mod">
          <ac:chgData name="Henninger, Tona, BOS Dist4" userId="S::tona.henninger@acgov.org::5ded9a5b-ee3f-4b4f-ab1c-afb818abe449" providerId="AD" clId="Web-{03743EAF-F9A1-67FF-5E0A-6D2C4F3753C0}" dt="2023-09-18T00:20:10.727" v="10" actId="20577"/>
          <ac:spMkLst>
            <pc:docMk/>
            <pc:sldMk cId="237513651" sldId="257"/>
            <ac:spMk id="5" creationId="{411DB924-7C7A-7AF4-FF1F-4B24033B8166}"/>
          </ac:spMkLst>
        </pc:spChg>
      </pc:sldChg>
      <pc:sldChg chg="modSp addCm">
        <pc:chgData name="Henninger, Tona, BOS Dist4" userId="S::tona.henninger@acgov.org::5ded9a5b-ee3f-4b4f-ab1c-afb818abe449" providerId="AD" clId="Web-{03743EAF-F9A1-67FF-5E0A-6D2C4F3753C0}" dt="2023-09-18T00:15:56.004" v="4" actId="20577"/>
        <pc:sldMkLst>
          <pc:docMk/>
          <pc:sldMk cId="901540798" sldId="266"/>
        </pc:sldMkLst>
        <pc:spChg chg="mod">
          <ac:chgData name="Henninger, Tona, BOS Dist4" userId="S::tona.henninger@acgov.org::5ded9a5b-ee3f-4b4f-ab1c-afb818abe449" providerId="AD" clId="Web-{03743EAF-F9A1-67FF-5E0A-6D2C4F3753C0}" dt="2023-09-18T00:15:56.004" v="4" actId="20577"/>
          <ac:spMkLst>
            <pc:docMk/>
            <pc:sldMk cId="901540798" sldId="266"/>
            <ac:spMk id="8" creationId="{521AA13C-667E-E4D2-2BFF-A3C783CC9C5B}"/>
          </ac:spMkLst>
        </pc:spChg>
        <pc:extLst>
          <p:ext xmlns:p="http://schemas.openxmlformats.org/presentationml/2006/main" uri="{D6D511B9-2390-475A-947B-AFAB55BFBCF1}">
            <pc226:cmChg xmlns:pc226="http://schemas.microsoft.com/office/powerpoint/2022/06/main/command" chg="add">
              <pc226:chgData name="Henninger, Tona, BOS Dist4" userId="S::tona.henninger@acgov.org::5ded9a5b-ee3f-4b4f-ab1c-afb818abe449" providerId="AD" clId="Web-{03743EAF-F9A1-67FF-5E0A-6D2C4F3753C0}" dt="2023-09-18T00:15:47.973" v="3"/>
              <pc2:cmMkLst xmlns:pc2="http://schemas.microsoft.com/office/powerpoint/2019/9/main/command">
                <pc:docMk/>
                <pc:sldMk cId="901540798" sldId="266"/>
                <pc2:cmMk id="{F90322D6-5110-4560-AE22-36AB468CA7EF}"/>
              </pc2:cmMkLst>
            </pc226:cmChg>
          </p:ext>
        </pc:extLst>
      </pc:sldChg>
      <pc:sldChg chg="modSp addCm">
        <pc:chgData name="Henninger, Tona, BOS Dist4" userId="S::tona.henninger@acgov.org::5ded9a5b-ee3f-4b4f-ab1c-afb818abe449" providerId="AD" clId="Web-{03743EAF-F9A1-67FF-5E0A-6D2C4F3753C0}" dt="2023-09-18T00:21:55.339" v="11"/>
        <pc:sldMkLst>
          <pc:docMk/>
          <pc:sldMk cId="2756441863" sldId="271"/>
        </pc:sldMkLst>
        <pc:spChg chg="mod">
          <ac:chgData name="Henninger, Tona, BOS Dist4" userId="S::tona.henninger@acgov.org::5ded9a5b-ee3f-4b4f-ab1c-afb818abe449" providerId="AD" clId="Web-{03743EAF-F9A1-67FF-5E0A-6D2C4F3753C0}" dt="2023-09-18T00:19:03.085" v="8" actId="20577"/>
          <ac:spMkLst>
            <pc:docMk/>
            <pc:sldMk cId="2756441863" sldId="271"/>
            <ac:spMk id="3" creationId="{69BFD834-6839-F622-E0F4-A83F7395D600}"/>
          </ac:spMkLst>
        </pc:spChg>
        <pc:extLst>
          <p:ext xmlns:p="http://schemas.openxmlformats.org/presentationml/2006/main" uri="{D6D511B9-2390-475A-947B-AFAB55BFBCF1}">
            <pc226:cmChg xmlns:pc226="http://schemas.microsoft.com/office/powerpoint/2022/06/main/command" chg="add">
              <pc226:chgData name="Henninger, Tona, BOS Dist4" userId="S::tona.henninger@acgov.org::5ded9a5b-ee3f-4b4f-ab1c-afb818abe449" providerId="AD" clId="Web-{03743EAF-F9A1-67FF-5E0A-6D2C4F3753C0}" dt="2023-09-18T00:21:55.339" v="11"/>
              <pc2:cmMkLst xmlns:pc2="http://schemas.microsoft.com/office/powerpoint/2019/9/main/command">
                <pc:docMk/>
                <pc:sldMk cId="2756441863" sldId="271"/>
                <pc2:cmMk id="{6C319B09-6501-4483-A90C-8017A9F979F8}"/>
              </pc2:cmMkLst>
            </pc226:cmChg>
          </p:ext>
        </pc:extLst>
      </pc:sldChg>
      <pc:sldChg chg="addCm">
        <pc:chgData name="Henninger, Tona, BOS Dist4" userId="S::tona.henninger@acgov.org::5ded9a5b-ee3f-4b4f-ab1c-afb818abe449" providerId="AD" clId="Web-{03743EAF-F9A1-67FF-5E0A-6D2C4F3753C0}" dt="2023-09-18T00:24:22.747" v="12"/>
        <pc:sldMkLst>
          <pc:docMk/>
          <pc:sldMk cId="712209361" sldId="274"/>
        </pc:sldMkLst>
        <pc:extLst>
          <p:ext xmlns:p="http://schemas.openxmlformats.org/presentationml/2006/main" uri="{D6D511B9-2390-475A-947B-AFAB55BFBCF1}">
            <pc226:cmChg xmlns:pc226="http://schemas.microsoft.com/office/powerpoint/2022/06/main/command" chg="add">
              <pc226:chgData name="Henninger, Tona, BOS Dist4" userId="S::tona.henninger@acgov.org::5ded9a5b-ee3f-4b4f-ab1c-afb818abe449" providerId="AD" clId="Web-{03743EAF-F9A1-67FF-5E0A-6D2C4F3753C0}" dt="2023-09-18T00:24:22.747" v="12"/>
              <pc2:cmMkLst xmlns:pc2="http://schemas.microsoft.com/office/powerpoint/2019/9/main/command">
                <pc:docMk/>
                <pc:sldMk cId="712209361" sldId="274"/>
                <pc2:cmMk id="{E882519B-10F4-4DBD-B8E0-944FD487DD51}"/>
              </pc2:cmMkLst>
            </pc226:cmChg>
          </p:ext>
        </pc:extLst>
      </pc:sldChg>
    </pc:docChg>
  </pc:docChgLst>
  <pc:docChgLst>
    <pc:chgData name="Armstrong, Erin, BOS Dist 4" userId="78100684-beba-47bb-993b-dcae6be479eb" providerId="ADAL" clId="{A1D7F407-6C5D-44AB-A2F7-7ABA5F25D428}"/>
    <pc:docChg chg="undo custSel addSld delSld modSld sldOrd">
      <pc:chgData name="Armstrong, Erin, BOS Dist 4" userId="78100684-beba-47bb-993b-dcae6be479eb" providerId="ADAL" clId="{A1D7F407-6C5D-44AB-A2F7-7ABA5F25D428}" dt="2023-09-19T18:53:41.682" v="6297" actId="20577"/>
      <pc:docMkLst>
        <pc:docMk/>
      </pc:docMkLst>
      <pc:sldChg chg="delSp modSp mod modAnim delDesignElem">
        <pc:chgData name="Armstrong, Erin, BOS Dist 4" userId="78100684-beba-47bb-993b-dcae6be479eb" providerId="ADAL" clId="{A1D7F407-6C5D-44AB-A2F7-7ABA5F25D428}" dt="2023-09-14T21:01:18.805" v="4564"/>
        <pc:sldMkLst>
          <pc:docMk/>
          <pc:sldMk cId="109857222" sldId="256"/>
        </pc:sldMkLst>
        <pc:spChg chg="mod">
          <ac:chgData name="Armstrong, Erin, BOS Dist 4" userId="78100684-beba-47bb-993b-dcae6be479eb" providerId="ADAL" clId="{A1D7F407-6C5D-44AB-A2F7-7ABA5F25D428}" dt="2023-09-14T20:17:29.010" v="3710" actId="20577"/>
          <ac:spMkLst>
            <pc:docMk/>
            <pc:sldMk cId="109857222" sldId="256"/>
            <ac:spMk id="2" creationId="{00000000-0000-0000-0000-000000000000}"/>
          </ac:spMkLst>
        </pc:spChg>
        <pc:spChg chg="del">
          <ac:chgData name="Armstrong, Erin, BOS Dist 4" userId="78100684-beba-47bb-993b-dcae6be479eb" providerId="ADAL" clId="{A1D7F407-6C5D-44AB-A2F7-7ABA5F25D428}" dt="2023-09-14T19:48:09.889" v="3324"/>
          <ac:spMkLst>
            <pc:docMk/>
            <pc:sldMk cId="109857222" sldId="256"/>
            <ac:spMk id="8" creationId="{FFD48BC7-DC40-47DE-87EE-9F4B6ECB9ABB}"/>
          </ac:spMkLst>
        </pc:spChg>
        <pc:spChg chg="del">
          <ac:chgData name="Armstrong, Erin, BOS Dist 4" userId="78100684-beba-47bb-993b-dcae6be479eb" providerId="ADAL" clId="{A1D7F407-6C5D-44AB-A2F7-7ABA5F25D428}" dt="2023-09-14T19:48:09.889" v="3324"/>
          <ac:spMkLst>
            <pc:docMk/>
            <pc:sldMk cId="109857222" sldId="256"/>
            <ac:spMk id="10" creationId="{E502BBC7-2C76-46F3-BC24-5985BC13DB88}"/>
          </ac:spMkLst>
        </pc:spChg>
        <pc:spChg chg="del">
          <ac:chgData name="Armstrong, Erin, BOS Dist 4" userId="78100684-beba-47bb-993b-dcae6be479eb" providerId="ADAL" clId="{A1D7F407-6C5D-44AB-A2F7-7ABA5F25D428}" dt="2023-09-14T19:48:09.889" v="3324"/>
          <ac:spMkLst>
            <pc:docMk/>
            <pc:sldMk cId="109857222" sldId="256"/>
            <ac:spMk id="12" creationId="{C7F28D52-2A5F-4D23-81AE-7CB8B591C7AF}"/>
          </ac:spMkLst>
        </pc:spChg>
        <pc:spChg chg="del">
          <ac:chgData name="Armstrong, Erin, BOS Dist 4" userId="78100684-beba-47bb-993b-dcae6be479eb" providerId="ADAL" clId="{A1D7F407-6C5D-44AB-A2F7-7ABA5F25D428}" dt="2023-09-14T19:48:09.889" v="3324"/>
          <ac:spMkLst>
            <pc:docMk/>
            <pc:sldMk cId="109857222" sldId="256"/>
            <ac:spMk id="14" creationId="{3629484E-3792-4B3D-89AD-7C8A1ED0E0D4}"/>
          </ac:spMkLst>
        </pc:spChg>
      </pc:sldChg>
      <pc:sldChg chg="addSp delSp modSp mod ord setBg delDesignElem">
        <pc:chgData name="Armstrong, Erin, BOS Dist 4" userId="78100684-beba-47bb-993b-dcae6be479eb" providerId="ADAL" clId="{A1D7F407-6C5D-44AB-A2F7-7ABA5F25D428}" dt="2023-09-19T18:53:41.682" v="6297" actId="20577"/>
        <pc:sldMkLst>
          <pc:docMk/>
          <pc:sldMk cId="237513651" sldId="257"/>
        </pc:sldMkLst>
        <pc:spChg chg="mod">
          <ac:chgData name="Armstrong, Erin, BOS Dist 4" userId="78100684-beba-47bb-993b-dcae6be479eb" providerId="ADAL" clId="{A1D7F407-6C5D-44AB-A2F7-7ABA5F25D428}" dt="2023-09-14T20:35:04.180" v="4141" actId="20577"/>
          <ac:spMkLst>
            <pc:docMk/>
            <pc:sldMk cId="237513651" sldId="257"/>
            <ac:spMk id="2" creationId="{876D667D-40DA-B30B-4C06-F7F359194523}"/>
          </ac:spMkLst>
        </pc:spChg>
        <pc:spChg chg="del mod">
          <ac:chgData name="Armstrong, Erin, BOS Dist 4" userId="78100684-beba-47bb-993b-dcae6be479eb" providerId="ADAL" clId="{A1D7F407-6C5D-44AB-A2F7-7ABA5F25D428}" dt="2023-09-14T19:40:22.736" v="3055" actId="478"/>
          <ac:spMkLst>
            <pc:docMk/>
            <pc:sldMk cId="237513651" sldId="257"/>
            <ac:spMk id="3" creationId="{9888144F-536A-992B-2776-4E551332353B}"/>
          </ac:spMkLst>
        </pc:spChg>
        <pc:spChg chg="add mod ord">
          <ac:chgData name="Armstrong, Erin, BOS Dist 4" userId="78100684-beba-47bb-993b-dcae6be479eb" providerId="ADAL" clId="{A1D7F407-6C5D-44AB-A2F7-7ABA5F25D428}" dt="2023-09-19T18:53:41.682" v="6297" actId="20577"/>
          <ac:spMkLst>
            <pc:docMk/>
            <pc:sldMk cId="237513651" sldId="257"/>
            <ac:spMk id="5" creationId="{411DB924-7C7A-7AF4-FF1F-4B24033B8166}"/>
          </ac:spMkLst>
        </pc:spChg>
        <pc:spChg chg="mod ord">
          <ac:chgData name="Armstrong, Erin, BOS Dist 4" userId="78100684-beba-47bb-993b-dcae6be479eb" providerId="ADAL" clId="{A1D7F407-6C5D-44AB-A2F7-7ABA5F25D428}" dt="2023-09-15T23:35:41.674" v="5549"/>
          <ac:spMkLst>
            <pc:docMk/>
            <pc:sldMk cId="237513651" sldId="257"/>
            <ac:spMk id="6" creationId="{E60B4546-0402-7941-C476-419C3C35AD51}"/>
          </ac:spMkLst>
        </pc:spChg>
        <pc:spChg chg="add mod">
          <ac:chgData name="Armstrong, Erin, BOS Dist 4" userId="78100684-beba-47bb-993b-dcae6be479eb" providerId="ADAL" clId="{A1D7F407-6C5D-44AB-A2F7-7ABA5F25D428}" dt="2023-09-14T19:55:12.557" v="3403" actId="1076"/>
          <ac:spMkLst>
            <pc:docMk/>
            <pc:sldMk cId="237513651" sldId="257"/>
            <ac:spMk id="7" creationId="{85BBAEEB-CF56-3DC2-738F-A1684FAD3D4B}"/>
          </ac:spMkLst>
        </pc:spChg>
        <pc:spChg chg="add del">
          <ac:chgData name="Armstrong, Erin, BOS Dist 4" userId="78100684-beba-47bb-993b-dcae6be479eb" providerId="ADAL" clId="{A1D7F407-6C5D-44AB-A2F7-7ABA5F25D428}" dt="2023-09-14T19:41:40.508" v="3065" actId="26606"/>
          <ac:spMkLst>
            <pc:docMk/>
            <pc:sldMk cId="237513651" sldId="257"/>
            <ac:spMk id="10" creationId="{5B5C2711-F36B-7B21-47BE-A2D7BF308EC1}"/>
          </ac:spMkLst>
        </pc:spChg>
        <pc:spChg chg="add del">
          <ac:chgData name="Armstrong, Erin, BOS Dist 4" userId="78100684-beba-47bb-993b-dcae6be479eb" providerId="ADAL" clId="{A1D7F407-6C5D-44AB-A2F7-7ABA5F25D428}" dt="2023-09-14T19:40:46.578" v="3057" actId="26606"/>
          <ac:spMkLst>
            <pc:docMk/>
            <pc:sldMk cId="237513651" sldId="257"/>
            <ac:spMk id="11" creationId="{F0DCC097-1DB8-4B6D-85D0-6FBA0E1CA4BA}"/>
          </ac:spMkLst>
        </pc:spChg>
        <pc:spChg chg="add del">
          <ac:chgData name="Armstrong, Erin, BOS Dist 4" userId="78100684-beba-47bb-993b-dcae6be479eb" providerId="ADAL" clId="{A1D7F407-6C5D-44AB-A2F7-7ABA5F25D428}" dt="2023-09-14T19:47:27.048" v="3312" actId="26606"/>
          <ac:spMkLst>
            <pc:docMk/>
            <pc:sldMk cId="237513651" sldId="257"/>
            <ac:spMk id="12" creationId="{A4AC5506-6312-4701-8D3C-40187889A947}"/>
          </ac:spMkLst>
        </pc:spChg>
        <pc:spChg chg="add del">
          <ac:chgData name="Armstrong, Erin, BOS Dist 4" userId="78100684-beba-47bb-993b-dcae6be479eb" providerId="ADAL" clId="{A1D7F407-6C5D-44AB-A2F7-7ABA5F25D428}" dt="2023-09-14T19:40:46.578" v="3057" actId="26606"/>
          <ac:spMkLst>
            <pc:docMk/>
            <pc:sldMk cId="237513651" sldId="257"/>
            <ac:spMk id="13" creationId="{E0B58608-23C8-4441-994D-C6823EEE1DB7}"/>
          </ac:spMkLst>
        </pc:spChg>
        <pc:spChg chg="add del">
          <ac:chgData name="Armstrong, Erin, BOS Dist 4" userId="78100684-beba-47bb-993b-dcae6be479eb" providerId="ADAL" clId="{A1D7F407-6C5D-44AB-A2F7-7ABA5F25D428}" dt="2023-09-14T19:40:56.216" v="3059" actId="26606"/>
          <ac:spMkLst>
            <pc:docMk/>
            <pc:sldMk cId="237513651" sldId="257"/>
            <ac:spMk id="15" creationId="{A4AC5506-6312-4701-8D3C-40187889A947}"/>
          </ac:spMkLst>
        </pc:spChg>
        <pc:spChg chg="add del">
          <ac:chgData name="Armstrong, Erin, BOS Dist 4" userId="78100684-beba-47bb-993b-dcae6be479eb" providerId="ADAL" clId="{A1D7F407-6C5D-44AB-A2F7-7ABA5F25D428}" dt="2023-09-14T19:45:08.002" v="3309" actId="26606"/>
          <ac:spMkLst>
            <pc:docMk/>
            <pc:sldMk cId="237513651" sldId="257"/>
            <ac:spMk id="17" creationId="{2B97F24A-32CE-4C1C-A50D-3016B394DCFB}"/>
          </ac:spMkLst>
        </pc:spChg>
        <pc:spChg chg="add del">
          <ac:chgData name="Armstrong, Erin, BOS Dist 4" userId="78100684-beba-47bb-993b-dcae6be479eb" providerId="ADAL" clId="{A1D7F407-6C5D-44AB-A2F7-7ABA5F25D428}" dt="2023-09-14T19:45:08.002" v="3309" actId="26606"/>
          <ac:spMkLst>
            <pc:docMk/>
            <pc:sldMk cId="237513651" sldId="257"/>
            <ac:spMk id="19" creationId="{CD8B4F24-440B-49E9-B85D-733523DC064B}"/>
          </ac:spMkLst>
        </pc:spChg>
        <pc:spChg chg="add del">
          <ac:chgData name="Armstrong, Erin, BOS Dist 4" userId="78100684-beba-47bb-993b-dcae6be479eb" providerId="ADAL" clId="{A1D7F407-6C5D-44AB-A2F7-7ABA5F25D428}" dt="2023-09-14T19:47:27.039" v="3311" actId="26606"/>
          <ac:spMkLst>
            <pc:docMk/>
            <pc:sldMk cId="237513651" sldId="257"/>
            <ac:spMk id="21" creationId="{A8908DB7-C3A6-4FCB-9820-CEE02B398C4A}"/>
          </ac:spMkLst>
        </pc:spChg>
        <pc:spChg chg="add del">
          <ac:chgData name="Armstrong, Erin, BOS Dist 4" userId="78100684-beba-47bb-993b-dcae6be479eb" providerId="ADAL" clId="{A1D7F407-6C5D-44AB-A2F7-7ABA5F25D428}" dt="2023-09-14T19:47:27.039" v="3311" actId="26606"/>
          <ac:spMkLst>
            <pc:docMk/>
            <pc:sldMk cId="237513651" sldId="257"/>
            <ac:spMk id="22" creationId="{535742DD-1B16-4E9D-B715-0D74B4574A68}"/>
          </ac:spMkLst>
        </pc:spChg>
        <pc:spChg chg="add del">
          <ac:chgData name="Armstrong, Erin, BOS Dist 4" userId="78100684-beba-47bb-993b-dcae6be479eb" providerId="ADAL" clId="{A1D7F407-6C5D-44AB-A2F7-7ABA5F25D428}" dt="2023-09-14T19:48:00.257" v="3313" actId="26606"/>
          <ac:spMkLst>
            <pc:docMk/>
            <pc:sldMk cId="237513651" sldId="257"/>
            <ac:spMk id="24" creationId="{2B97F24A-32CE-4C1C-A50D-3016B394DCFB}"/>
          </ac:spMkLst>
        </pc:spChg>
        <pc:spChg chg="add del">
          <ac:chgData name="Armstrong, Erin, BOS Dist 4" userId="78100684-beba-47bb-993b-dcae6be479eb" providerId="ADAL" clId="{A1D7F407-6C5D-44AB-A2F7-7ABA5F25D428}" dt="2023-09-14T19:48:00.257" v="3313" actId="26606"/>
          <ac:spMkLst>
            <pc:docMk/>
            <pc:sldMk cId="237513651" sldId="257"/>
            <ac:spMk id="25" creationId="{CD8B4F24-440B-49E9-B85D-733523DC064B}"/>
          </ac:spMkLst>
        </pc:spChg>
        <pc:spChg chg="add del">
          <ac:chgData name="Armstrong, Erin, BOS Dist 4" userId="78100684-beba-47bb-993b-dcae6be479eb" providerId="ADAL" clId="{A1D7F407-6C5D-44AB-A2F7-7ABA5F25D428}" dt="2023-09-14T19:48:09.889" v="3324"/>
          <ac:spMkLst>
            <pc:docMk/>
            <pc:sldMk cId="237513651" sldId="257"/>
            <ac:spMk id="30" creationId="{A8908DB7-C3A6-4FCB-9820-CEE02B398C4A}"/>
          </ac:spMkLst>
        </pc:spChg>
        <pc:spChg chg="add del">
          <ac:chgData name="Armstrong, Erin, BOS Dist 4" userId="78100684-beba-47bb-993b-dcae6be479eb" providerId="ADAL" clId="{A1D7F407-6C5D-44AB-A2F7-7ABA5F25D428}" dt="2023-09-14T19:48:09.889" v="3324"/>
          <ac:spMkLst>
            <pc:docMk/>
            <pc:sldMk cId="237513651" sldId="257"/>
            <ac:spMk id="32" creationId="{535742DD-1B16-4E9D-B715-0D74B4574A68}"/>
          </ac:spMkLst>
        </pc:spChg>
        <pc:picChg chg="mod modCrop">
          <ac:chgData name="Armstrong, Erin, BOS Dist 4" userId="78100684-beba-47bb-993b-dcae6be479eb" providerId="ADAL" clId="{A1D7F407-6C5D-44AB-A2F7-7ABA5F25D428}" dt="2023-09-14T19:54:58.754" v="3400" actId="732"/>
          <ac:picMkLst>
            <pc:docMk/>
            <pc:sldMk cId="237513651" sldId="257"/>
            <ac:picMk id="4" creationId="{8F667974-8E72-A815-A1B0-F9BB73431011}"/>
          </ac:picMkLst>
        </pc:picChg>
      </pc:sldChg>
      <pc:sldChg chg="modSp del mod modShow">
        <pc:chgData name="Armstrong, Erin, BOS Dist 4" userId="78100684-beba-47bb-993b-dcae6be479eb" providerId="ADAL" clId="{A1D7F407-6C5D-44AB-A2F7-7ABA5F25D428}" dt="2023-09-15T23:36:12.326" v="5555" actId="47"/>
        <pc:sldMkLst>
          <pc:docMk/>
          <pc:sldMk cId="3593218470" sldId="258"/>
        </pc:sldMkLst>
        <pc:spChg chg="mod">
          <ac:chgData name="Armstrong, Erin, BOS Dist 4" userId="78100684-beba-47bb-993b-dcae6be479eb" providerId="ADAL" clId="{A1D7F407-6C5D-44AB-A2F7-7ABA5F25D428}" dt="2023-09-15T23:35:41.674" v="5549"/>
          <ac:spMkLst>
            <pc:docMk/>
            <pc:sldMk cId="3593218470" sldId="258"/>
            <ac:spMk id="2" creationId="{47B1B20D-E2DD-56C3-21AE-76A079BF78C4}"/>
          </ac:spMkLst>
        </pc:spChg>
        <pc:spChg chg="mod">
          <ac:chgData name="Armstrong, Erin, BOS Dist 4" userId="78100684-beba-47bb-993b-dcae6be479eb" providerId="ADAL" clId="{A1D7F407-6C5D-44AB-A2F7-7ABA5F25D428}" dt="2023-09-15T23:35:41.674" v="5549"/>
          <ac:spMkLst>
            <pc:docMk/>
            <pc:sldMk cId="3593218470" sldId="258"/>
            <ac:spMk id="5" creationId="{53586053-1F46-32A0-487A-D9E4791C83D1}"/>
          </ac:spMkLst>
        </pc:spChg>
        <pc:picChg chg="mod">
          <ac:chgData name="Armstrong, Erin, BOS Dist 4" userId="78100684-beba-47bb-993b-dcae6be479eb" providerId="ADAL" clId="{A1D7F407-6C5D-44AB-A2F7-7ABA5F25D428}" dt="2023-09-15T23:35:41.674" v="5549"/>
          <ac:picMkLst>
            <pc:docMk/>
            <pc:sldMk cId="3593218470" sldId="258"/>
            <ac:picMk id="4" creationId="{BF22E1AB-652F-B40E-52C0-EAC4EA6042B0}"/>
          </ac:picMkLst>
        </pc:picChg>
      </pc:sldChg>
      <pc:sldChg chg="delSp modSp mod ord delDesignElem">
        <pc:chgData name="Armstrong, Erin, BOS Dist 4" userId="78100684-beba-47bb-993b-dcae6be479eb" providerId="ADAL" clId="{A1D7F407-6C5D-44AB-A2F7-7ABA5F25D428}" dt="2023-09-18T22:57:16.011" v="6106" actId="20577"/>
        <pc:sldMkLst>
          <pc:docMk/>
          <pc:sldMk cId="2971102131" sldId="259"/>
        </pc:sldMkLst>
        <pc:spChg chg="mod">
          <ac:chgData name="Armstrong, Erin, BOS Dist 4" userId="78100684-beba-47bb-993b-dcae6be479eb" providerId="ADAL" clId="{A1D7F407-6C5D-44AB-A2F7-7ABA5F25D428}" dt="2023-09-15T23:45:35.943" v="5595" actId="1076"/>
          <ac:spMkLst>
            <pc:docMk/>
            <pc:sldMk cId="2971102131" sldId="259"/>
            <ac:spMk id="2" creationId="{EFBCA6B7-9FDA-F497-888F-3C364A133205}"/>
          </ac:spMkLst>
        </pc:spChg>
        <pc:spChg chg="mod">
          <ac:chgData name="Armstrong, Erin, BOS Dist 4" userId="78100684-beba-47bb-993b-dcae6be479eb" providerId="ADAL" clId="{A1D7F407-6C5D-44AB-A2F7-7ABA5F25D428}" dt="2023-09-15T23:38:02.486" v="5564" actId="1076"/>
          <ac:spMkLst>
            <pc:docMk/>
            <pc:sldMk cId="2971102131" sldId="259"/>
            <ac:spMk id="7" creationId="{217C7BD4-9B9B-375C-BA0D-40C20295416F}"/>
          </ac:spMkLst>
        </pc:spChg>
        <pc:spChg chg="mod topLvl">
          <ac:chgData name="Armstrong, Erin, BOS Dist 4" userId="78100684-beba-47bb-993b-dcae6be479eb" providerId="ADAL" clId="{A1D7F407-6C5D-44AB-A2F7-7ABA5F25D428}" dt="2023-09-15T23:38:15.650" v="5565" actId="2711"/>
          <ac:spMkLst>
            <pc:docMk/>
            <pc:sldMk cId="2971102131" sldId="259"/>
            <ac:spMk id="8" creationId="{70B84C3A-61EF-D7DC-6B1F-4CE4A6C5D6C4}"/>
          </ac:spMkLst>
        </pc:spChg>
        <pc:spChg chg="mod">
          <ac:chgData name="Armstrong, Erin, BOS Dist 4" userId="78100684-beba-47bb-993b-dcae6be479eb" providerId="ADAL" clId="{A1D7F407-6C5D-44AB-A2F7-7ABA5F25D428}" dt="2023-09-18T22:57:16.011" v="6106" actId="20577"/>
          <ac:spMkLst>
            <pc:docMk/>
            <pc:sldMk cId="2971102131" sldId="259"/>
            <ac:spMk id="11" creationId="{AED82448-EB18-A847-FDF4-A697919BDAE5}"/>
          </ac:spMkLst>
        </pc:spChg>
        <pc:spChg chg="del">
          <ac:chgData name="Armstrong, Erin, BOS Dist 4" userId="78100684-beba-47bb-993b-dcae6be479eb" providerId="ADAL" clId="{A1D7F407-6C5D-44AB-A2F7-7ABA5F25D428}" dt="2023-09-14T19:48:09.889" v="3324"/>
          <ac:spMkLst>
            <pc:docMk/>
            <pc:sldMk cId="2971102131" sldId="259"/>
            <ac:spMk id="14" creationId="{0E3596DD-156A-473E-9BB3-C6A29F7574E9}"/>
          </ac:spMkLst>
        </pc:spChg>
        <pc:spChg chg="del">
          <ac:chgData name="Armstrong, Erin, BOS Dist 4" userId="78100684-beba-47bb-993b-dcae6be479eb" providerId="ADAL" clId="{A1D7F407-6C5D-44AB-A2F7-7ABA5F25D428}" dt="2023-09-14T19:48:09.889" v="3324"/>
          <ac:spMkLst>
            <pc:docMk/>
            <pc:sldMk cId="2971102131" sldId="259"/>
            <ac:spMk id="16" creationId="{2C46C4D6-C474-4E92-B52E-944C1118F7B6}"/>
          </ac:spMkLst>
        </pc:spChg>
        <pc:grpChg chg="del mod">
          <ac:chgData name="Armstrong, Erin, BOS Dist 4" userId="78100684-beba-47bb-993b-dcae6be479eb" providerId="ADAL" clId="{A1D7F407-6C5D-44AB-A2F7-7ABA5F25D428}" dt="2023-09-15T22:56:06.629" v="4569" actId="165"/>
          <ac:grpSpMkLst>
            <pc:docMk/>
            <pc:sldMk cId="2971102131" sldId="259"/>
            <ac:grpSpMk id="9" creationId="{412447F3-1A3F-C07F-49DB-3E22E9FFE9B5}"/>
          </ac:grpSpMkLst>
        </pc:grpChg>
        <pc:picChg chg="mod ord topLvl">
          <ac:chgData name="Armstrong, Erin, BOS Dist 4" userId="78100684-beba-47bb-993b-dcae6be479eb" providerId="ADAL" clId="{A1D7F407-6C5D-44AB-A2F7-7ABA5F25D428}" dt="2023-09-15T22:56:47.446" v="4576" actId="167"/>
          <ac:picMkLst>
            <pc:docMk/>
            <pc:sldMk cId="2971102131" sldId="259"/>
            <ac:picMk id="4" creationId="{E46044B6-EC9B-7DB0-4722-12591D080ED1}"/>
          </ac:picMkLst>
        </pc:picChg>
      </pc:sldChg>
      <pc:sldChg chg="delSp del mod ord delDesignElem modShow">
        <pc:chgData name="Armstrong, Erin, BOS Dist 4" userId="78100684-beba-47bb-993b-dcae6be479eb" providerId="ADAL" clId="{A1D7F407-6C5D-44AB-A2F7-7ABA5F25D428}" dt="2023-09-15T23:36:11.602" v="5554" actId="47"/>
        <pc:sldMkLst>
          <pc:docMk/>
          <pc:sldMk cId="442273735" sldId="260"/>
        </pc:sldMkLst>
        <pc:spChg chg="del">
          <ac:chgData name="Armstrong, Erin, BOS Dist 4" userId="78100684-beba-47bb-993b-dcae6be479eb" providerId="ADAL" clId="{A1D7F407-6C5D-44AB-A2F7-7ABA5F25D428}" dt="2023-09-14T19:48:09.889" v="3324"/>
          <ac:spMkLst>
            <pc:docMk/>
            <pc:sldMk cId="442273735" sldId="260"/>
            <ac:spMk id="11" creationId="{D4771268-CB57-404A-9271-370EB28F6090}"/>
          </ac:spMkLst>
        </pc:spChg>
      </pc:sldChg>
      <pc:sldChg chg="del">
        <pc:chgData name="Armstrong, Erin, BOS Dist 4" userId="78100684-beba-47bb-993b-dcae6be479eb" providerId="ADAL" clId="{A1D7F407-6C5D-44AB-A2F7-7ABA5F25D428}" dt="2023-09-14T19:38:09.362" v="2943" actId="47"/>
        <pc:sldMkLst>
          <pc:docMk/>
          <pc:sldMk cId="1887051603" sldId="261"/>
        </pc:sldMkLst>
      </pc:sldChg>
      <pc:sldChg chg="delSp del mod delDesignElem modShow">
        <pc:chgData name="Armstrong, Erin, BOS Dist 4" userId="78100684-beba-47bb-993b-dcae6be479eb" providerId="ADAL" clId="{A1D7F407-6C5D-44AB-A2F7-7ABA5F25D428}" dt="2023-09-15T23:36:10.152" v="5553" actId="47"/>
        <pc:sldMkLst>
          <pc:docMk/>
          <pc:sldMk cId="358189990" sldId="262"/>
        </pc:sldMkLst>
        <pc:spChg chg="del">
          <ac:chgData name="Armstrong, Erin, BOS Dist 4" userId="78100684-beba-47bb-993b-dcae6be479eb" providerId="ADAL" clId="{A1D7F407-6C5D-44AB-A2F7-7ABA5F25D428}" dt="2023-09-14T19:48:09.889" v="3324"/>
          <ac:spMkLst>
            <pc:docMk/>
            <pc:sldMk cId="358189990" sldId="262"/>
            <ac:spMk id="11" creationId="{D4771268-CB57-404A-9271-370EB28F6090}"/>
          </ac:spMkLst>
        </pc:spChg>
      </pc:sldChg>
      <pc:sldChg chg="del">
        <pc:chgData name="Armstrong, Erin, BOS Dist 4" userId="78100684-beba-47bb-993b-dcae6be479eb" providerId="ADAL" clId="{A1D7F407-6C5D-44AB-A2F7-7ABA5F25D428}" dt="2023-09-14T19:37:12.103" v="2942" actId="47"/>
        <pc:sldMkLst>
          <pc:docMk/>
          <pc:sldMk cId="573195867" sldId="263"/>
        </pc:sldMkLst>
      </pc:sldChg>
      <pc:sldChg chg="addSp delSp modSp mod modAnim delDesignElem">
        <pc:chgData name="Armstrong, Erin, BOS Dist 4" userId="78100684-beba-47bb-993b-dcae6be479eb" providerId="ADAL" clId="{A1D7F407-6C5D-44AB-A2F7-7ABA5F25D428}" dt="2023-09-18T22:52:34.387" v="5722" actId="20577"/>
        <pc:sldMkLst>
          <pc:docMk/>
          <pc:sldMk cId="3179806985" sldId="264"/>
        </pc:sldMkLst>
        <pc:spChg chg="add mod">
          <ac:chgData name="Armstrong, Erin, BOS Dist 4" userId="78100684-beba-47bb-993b-dcae6be479eb" providerId="ADAL" clId="{A1D7F407-6C5D-44AB-A2F7-7ABA5F25D428}" dt="2023-09-18T22:52:34.387" v="5722" actId="20577"/>
          <ac:spMkLst>
            <pc:docMk/>
            <pc:sldMk cId="3179806985" sldId="264"/>
            <ac:spMk id="2" creationId="{AC9CEC02-8DE1-181F-ED77-269042EB2239}"/>
          </ac:spMkLst>
        </pc:spChg>
        <pc:spChg chg="add mod">
          <ac:chgData name="Armstrong, Erin, BOS Dist 4" userId="78100684-beba-47bb-993b-dcae6be479eb" providerId="ADAL" clId="{A1D7F407-6C5D-44AB-A2F7-7ABA5F25D428}" dt="2023-09-14T20:21:15.677" v="3798"/>
          <ac:spMkLst>
            <pc:docMk/>
            <pc:sldMk cId="3179806985" sldId="264"/>
            <ac:spMk id="3" creationId="{762E9703-FD15-70C0-644D-69D985EBEE7E}"/>
          </ac:spMkLst>
        </pc:spChg>
        <pc:spChg chg="del">
          <ac:chgData name="Armstrong, Erin, BOS Dist 4" userId="78100684-beba-47bb-993b-dcae6be479eb" providerId="ADAL" clId="{A1D7F407-6C5D-44AB-A2F7-7ABA5F25D428}" dt="2023-09-14T19:48:09.889" v="3324"/>
          <ac:spMkLst>
            <pc:docMk/>
            <pc:sldMk cId="3179806985" sldId="264"/>
            <ac:spMk id="9" creationId="{42A4FC2C-047E-45A5-965D-8E1E3BF09BC6}"/>
          </ac:spMkLst>
        </pc:spChg>
        <pc:picChg chg="mod">
          <ac:chgData name="Armstrong, Erin, BOS Dist 4" userId="78100684-beba-47bb-993b-dcae6be479eb" providerId="ADAL" clId="{A1D7F407-6C5D-44AB-A2F7-7ABA5F25D428}" dt="2023-09-18T22:52:32.069" v="5716" actId="1076"/>
          <ac:picMkLst>
            <pc:docMk/>
            <pc:sldMk cId="3179806985" sldId="264"/>
            <ac:picMk id="4" creationId="{80D457F4-EB9C-F471-156A-9AE6488D2F0E}"/>
          </ac:picMkLst>
        </pc:picChg>
      </pc:sldChg>
      <pc:sldChg chg="addSp delSp modSp mod delDesignElem modShow modCm">
        <pc:chgData name="Armstrong, Erin, BOS Dist 4" userId="78100684-beba-47bb-993b-dcae6be479eb" providerId="ADAL" clId="{A1D7F407-6C5D-44AB-A2F7-7ABA5F25D428}" dt="2023-09-19T18:47:38.357" v="6260" actId="20577"/>
        <pc:sldMkLst>
          <pc:docMk/>
          <pc:sldMk cId="901540798" sldId="266"/>
        </pc:sldMkLst>
        <pc:spChg chg="mod">
          <ac:chgData name="Armstrong, Erin, BOS Dist 4" userId="78100684-beba-47bb-993b-dcae6be479eb" providerId="ADAL" clId="{A1D7F407-6C5D-44AB-A2F7-7ABA5F25D428}" dt="2023-09-19T04:35:54.742" v="6130" actId="1076"/>
          <ac:spMkLst>
            <pc:docMk/>
            <pc:sldMk cId="901540798" sldId="266"/>
            <ac:spMk id="2" creationId="{972C2CCE-D941-360B-0C03-1260208FEF06}"/>
          </ac:spMkLst>
        </pc:spChg>
        <pc:spChg chg="add mod">
          <ac:chgData name="Armstrong, Erin, BOS Dist 4" userId="78100684-beba-47bb-993b-dcae6be479eb" providerId="ADAL" clId="{A1D7F407-6C5D-44AB-A2F7-7ABA5F25D428}" dt="2023-09-19T18:47:38.357" v="6260" actId="20577"/>
          <ac:spMkLst>
            <pc:docMk/>
            <pc:sldMk cId="901540798" sldId="266"/>
            <ac:spMk id="6" creationId="{B443EDC8-AE9C-44F9-0540-B0C9B4CCCC7E}"/>
          </ac:spMkLst>
        </pc:spChg>
        <pc:spChg chg="mod">
          <ac:chgData name="Armstrong, Erin, BOS Dist 4" userId="78100684-beba-47bb-993b-dcae6be479eb" providerId="ADAL" clId="{A1D7F407-6C5D-44AB-A2F7-7ABA5F25D428}" dt="2023-09-19T04:36:22.316" v="6131" actId="1076"/>
          <ac:spMkLst>
            <pc:docMk/>
            <pc:sldMk cId="901540798" sldId="266"/>
            <ac:spMk id="7" creationId="{D12F643C-E011-5D43-BEA2-29D47D8DE849}"/>
          </ac:spMkLst>
        </pc:spChg>
        <pc:spChg chg="del mod">
          <ac:chgData name="Armstrong, Erin, BOS Dist 4" userId="78100684-beba-47bb-993b-dcae6be479eb" providerId="ADAL" clId="{A1D7F407-6C5D-44AB-A2F7-7ABA5F25D428}" dt="2023-09-18T22:50:01.152" v="5671" actId="478"/>
          <ac:spMkLst>
            <pc:docMk/>
            <pc:sldMk cId="901540798" sldId="266"/>
            <ac:spMk id="8" creationId="{521AA13C-667E-E4D2-2BFF-A3C783CC9C5B}"/>
          </ac:spMkLst>
        </pc:spChg>
        <pc:spChg chg="del">
          <ac:chgData name="Armstrong, Erin, BOS Dist 4" userId="78100684-beba-47bb-993b-dcae6be479eb" providerId="ADAL" clId="{A1D7F407-6C5D-44AB-A2F7-7ABA5F25D428}" dt="2023-09-14T19:48:09.889" v="3324"/>
          <ac:spMkLst>
            <pc:docMk/>
            <pc:sldMk cId="901540798" sldId="266"/>
            <ac:spMk id="10" creationId="{022BDE4A-8A20-4A69-9C5A-581C82036A4D}"/>
          </ac:spMkLst>
        </pc:spChg>
        <pc:picChg chg="mod">
          <ac:chgData name="Armstrong, Erin, BOS Dist 4" userId="78100684-beba-47bb-993b-dcae6be479eb" providerId="ADAL" clId="{A1D7F407-6C5D-44AB-A2F7-7ABA5F25D428}" dt="2023-09-19T04:35:45.969" v="6129" actId="1076"/>
          <ac:picMkLst>
            <pc:docMk/>
            <pc:sldMk cId="901540798" sldId="266"/>
            <ac:picMk id="4" creationId="{16A62000-45C0-C9DA-6066-CF962B761658}"/>
          </ac:picMkLst>
        </pc:picChg>
        <pc:picChg chg="mod">
          <ac:chgData name="Armstrong, Erin, BOS Dist 4" userId="78100684-beba-47bb-993b-dcae6be479eb" providerId="ADAL" clId="{A1D7F407-6C5D-44AB-A2F7-7ABA5F25D428}" dt="2023-09-19T04:35:45.969" v="6129" actId="1076"/>
          <ac:picMkLst>
            <pc:docMk/>
            <pc:sldMk cId="901540798" sldId="266"/>
            <ac:picMk id="5" creationId="{590BC947-8FB1-C910-473C-92BED016916E}"/>
          </ac:picMkLst>
        </pc:picChg>
        <pc:inkChg chg="add del">
          <ac:chgData name="Armstrong, Erin, BOS Dist 4" userId="78100684-beba-47bb-993b-dcae6be479eb" providerId="ADAL" clId="{A1D7F407-6C5D-44AB-A2F7-7ABA5F25D428}" dt="2023-09-15T23:56:46.827" v="5651"/>
          <ac:inkMkLst>
            <pc:docMk/>
            <pc:sldMk cId="901540798" sldId="266"/>
            <ac:inkMk id="3" creationId="{05258D6A-3878-4A97-9F11-DF6611C9E919}"/>
          </ac:inkMkLst>
        </pc:inkChg>
        <pc:extLst>
          <p:ext xmlns:p="http://schemas.openxmlformats.org/presentationml/2006/main" uri="{D6D511B9-2390-475A-947B-AFAB55BFBCF1}">
            <pc226:cmChg xmlns:pc226="http://schemas.microsoft.com/office/powerpoint/2022/06/main/command" chg="mod">
              <pc226:chgData name="Armstrong, Erin, BOS Dist 4" userId="78100684-beba-47bb-993b-dcae6be479eb" providerId="ADAL" clId="{A1D7F407-6C5D-44AB-A2F7-7ABA5F25D428}" dt="2023-09-18T22:50:01.158" v="5672" actId="2056"/>
              <pc2:cmMkLst xmlns:pc2="http://schemas.microsoft.com/office/powerpoint/2019/9/main/command">
                <pc:docMk/>
                <pc:sldMk cId="901540798" sldId="266"/>
                <pc2:cmMk id="{F90322D6-5110-4560-AE22-36AB468CA7EF}"/>
              </pc2:cmMkLst>
            </pc226:cmChg>
          </p:ext>
        </pc:extLst>
      </pc:sldChg>
      <pc:sldChg chg="addSp delSp modSp mod setBg addAnim modAnim delDesignElem">
        <pc:chgData name="Armstrong, Erin, BOS Dist 4" userId="78100684-beba-47bb-993b-dcae6be479eb" providerId="ADAL" clId="{A1D7F407-6C5D-44AB-A2F7-7ABA5F25D428}" dt="2023-09-15T23:49:54.547" v="5597" actId="207"/>
        <pc:sldMkLst>
          <pc:docMk/>
          <pc:sldMk cId="3919446566" sldId="267"/>
        </pc:sldMkLst>
        <pc:spChg chg="mod">
          <ac:chgData name="Armstrong, Erin, BOS Dist 4" userId="78100684-beba-47bb-993b-dcae6be479eb" providerId="ADAL" clId="{A1D7F407-6C5D-44AB-A2F7-7ABA5F25D428}" dt="2023-09-15T23:49:54.547" v="5597" actId="207"/>
          <ac:spMkLst>
            <pc:docMk/>
            <pc:sldMk cId="3919446566" sldId="267"/>
            <ac:spMk id="2" creationId="{707C72B9-C062-95B6-DD08-99E7744EB49C}"/>
          </ac:spMkLst>
        </pc:spChg>
        <pc:spChg chg="add mod">
          <ac:chgData name="Armstrong, Erin, BOS Dist 4" userId="78100684-beba-47bb-993b-dcae6be479eb" providerId="ADAL" clId="{A1D7F407-6C5D-44AB-A2F7-7ABA5F25D428}" dt="2023-09-15T23:34:10.669" v="5526" actId="26606"/>
          <ac:spMkLst>
            <pc:docMk/>
            <pc:sldMk cId="3919446566" sldId="267"/>
            <ac:spMk id="3" creationId="{6945E548-7EC2-AA72-41B7-1A172A89D66B}"/>
          </ac:spMkLst>
        </pc:spChg>
        <pc:spChg chg="add del">
          <ac:chgData name="Armstrong, Erin, BOS Dist 4" userId="78100684-beba-47bb-993b-dcae6be479eb" providerId="ADAL" clId="{A1D7F407-6C5D-44AB-A2F7-7ABA5F25D428}" dt="2023-09-15T23:35:41.674" v="5549"/>
          <ac:spMkLst>
            <pc:docMk/>
            <pc:sldMk cId="3919446566" sldId="267"/>
            <ac:spMk id="6" creationId="{DF9AD32D-FF05-44F4-BD4D-9CEE89B71EB9}"/>
          </ac:spMkLst>
        </pc:spChg>
        <pc:spChg chg="add del">
          <ac:chgData name="Armstrong, Erin, BOS Dist 4" userId="78100684-beba-47bb-993b-dcae6be479eb" providerId="ADAL" clId="{A1D7F407-6C5D-44AB-A2F7-7ABA5F25D428}" dt="2023-09-15T23:32:14.346" v="5516"/>
          <ac:spMkLst>
            <pc:docMk/>
            <pc:sldMk cId="3919446566" sldId="267"/>
            <ac:spMk id="7" creationId="{66B332A4-D438-4773-A77F-5ED49A448D9D}"/>
          </ac:spMkLst>
        </pc:spChg>
        <pc:spChg chg="add del">
          <ac:chgData name="Armstrong, Erin, BOS Dist 4" userId="78100684-beba-47bb-993b-dcae6be479eb" providerId="ADAL" clId="{A1D7F407-6C5D-44AB-A2F7-7ABA5F25D428}" dt="2023-09-15T23:35:41.674" v="5549"/>
          <ac:spMkLst>
            <pc:docMk/>
            <pc:sldMk cId="3919446566" sldId="267"/>
            <ac:spMk id="8" creationId="{66B332A4-D438-4773-A77F-5ED49A448D9D}"/>
          </ac:spMkLst>
        </pc:spChg>
        <pc:spChg chg="add del">
          <ac:chgData name="Armstrong, Erin, BOS Dist 4" userId="78100684-beba-47bb-993b-dcae6be479eb" providerId="ADAL" clId="{A1D7F407-6C5D-44AB-A2F7-7ABA5F25D428}" dt="2023-09-15T23:32:14.346" v="5516"/>
          <ac:spMkLst>
            <pc:docMk/>
            <pc:sldMk cId="3919446566" sldId="267"/>
            <ac:spMk id="9" creationId="{DF9AD32D-FF05-44F4-BD4D-9CEE89B71EB9}"/>
          </ac:spMkLst>
        </pc:spChg>
        <pc:spChg chg="del">
          <ac:chgData name="Armstrong, Erin, BOS Dist 4" userId="78100684-beba-47bb-993b-dcae6be479eb" providerId="ADAL" clId="{A1D7F407-6C5D-44AB-A2F7-7ABA5F25D428}" dt="2023-09-14T19:48:09.889" v="3324"/>
          <ac:spMkLst>
            <pc:docMk/>
            <pc:sldMk cId="3919446566" sldId="267"/>
            <ac:spMk id="10" creationId="{66B332A4-D438-4773-A77F-5ED49A448D9D}"/>
          </ac:spMkLst>
        </pc:spChg>
        <pc:spChg chg="del">
          <ac:chgData name="Armstrong, Erin, BOS Dist 4" userId="78100684-beba-47bb-993b-dcae6be479eb" providerId="ADAL" clId="{A1D7F407-6C5D-44AB-A2F7-7ABA5F25D428}" dt="2023-09-14T19:48:09.889" v="3324"/>
          <ac:spMkLst>
            <pc:docMk/>
            <pc:sldMk cId="3919446566" sldId="267"/>
            <ac:spMk id="12" creationId="{DF9AD32D-FF05-44F4-BD4D-9CEE89B71EB9}"/>
          </ac:spMkLst>
        </pc:spChg>
      </pc:sldChg>
      <pc:sldChg chg="addSp delSp modSp del mod">
        <pc:chgData name="Armstrong, Erin, BOS Dist 4" userId="78100684-beba-47bb-993b-dcae6be479eb" providerId="ADAL" clId="{A1D7F407-6C5D-44AB-A2F7-7ABA5F25D428}" dt="2023-09-15T23:31:10.254" v="5508" actId="2696"/>
        <pc:sldMkLst>
          <pc:docMk/>
          <pc:sldMk cId="1752996236" sldId="268"/>
        </pc:sldMkLst>
        <pc:spChg chg="mod">
          <ac:chgData name="Armstrong, Erin, BOS Dist 4" userId="78100684-beba-47bb-993b-dcae6be479eb" providerId="ADAL" clId="{A1D7F407-6C5D-44AB-A2F7-7ABA5F25D428}" dt="2023-09-15T23:08:42.214" v="4942" actId="20577"/>
          <ac:spMkLst>
            <pc:docMk/>
            <pc:sldMk cId="1752996236" sldId="268"/>
            <ac:spMk id="2" creationId="{34920170-5DE3-889C-9BFF-B6ECE8B1FA1E}"/>
          </ac:spMkLst>
        </pc:spChg>
        <pc:spChg chg="add del mod">
          <ac:chgData name="Armstrong, Erin, BOS Dist 4" userId="78100684-beba-47bb-993b-dcae6be479eb" providerId="ADAL" clId="{A1D7F407-6C5D-44AB-A2F7-7ABA5F25D428}" dt="2023-09-15T23:31:03.020" v="5506" actId="21"/>
          <ac:spMkLst>
            <pc:docMk/>
            <pc:sldMk cId="1752996236" sldId="268"/>
            <ac:spMk id="3" creationId="{0C14066A-42B8-7ECA-C242-39E98173A746}"/>
          </ac:spMkLst>
        </pc:spChg>
        <pc:spChg chg="mod">
          <ac:chgData name="Armstrong, Erin, BOS Dist 4" userId="78100684-beba-47bb-993b-dcae6be479eb" providerId="ADAL" clId="{A1D7F407-6C5D-44AB-A2F7-7ABA5F25D428}" dt="2023-09-15T23:29:21.426" v="5491" actId="14100"/>
          <ac:spMkLst>
            <pc:docMk/>
            <pc:sldMk cId="1752996236" sldId="268"/>
            <ac:spMk id="4" creationId="{40ED64A1-ED3D-678F-A096-8E081D32A823}"/>
          </ac:spMkLst>
        </pc:spChg>
      </pc:sldChg>
      <pc:sldChg chg="modSp del mod modShow">
        <pc:chgData name="Armstrong, Erin, BOS Dist 4" userId="78100684-beba-47bb-993b-dcae6be479eb" providerId="ADAL" clId="{A1D7F407-6C5D-44AB-A2F7-7ABA5F25D428}" dt="2023-09-15T23:30:25.319" v="5500" actId="47"/>
        <pc:sldMkLst>
          <pc:docMk/>
          <pc:sldMk cId="1289712523" sldId="269"/>
        </pc:sldMkLst>
        <pc:spChg chg="mod">
          <ac:chgData name="Armstrong, Erin, BOS Dist 4" userId="78100684-beba-47bb-993b-dcae6be479eb" providerId="ADAL" clId="{A1D7F407-6C5D-44AB-A2F7-7ABA5F25D428}" dt="2023-09-15T23:16:05.681" v="5225" actId="27636"/>
          <ac:spMkLst>
            <pc:docMk/>
            <pc:sldMk cId="1289712523" sldId="269"/>
            <ac:spMk id="2" creationId="{EEFEB6A1-D730-853F-1316-6C2563327905}"/>
          </ac:spMkLst>
        </pc:spChg>
        <pc:spChg chg="mod">
          <ac:chgData name="Armstrong, Erin, BOS Dist 4" userId="78100684-beba-47bb-993b-dcae6be479eb" providerId="ADAL" clId="{A1D7F407-6C5D-44AB-A2F7-7ABA5F25D428}" dt="2023-09-15T23:18:19.756" v="5343" actId="33524"/>
          <ac:spMkLst>
            <pc:docMk/>
            <pc:sldMk cId="1289712523" sldId="269"/>
            <ac:spMk id="4" creationId="{11A3BE41-2DB5-9121-0373-45800781879C}"/>
          </ac:spMkLst>
        </pc:spChg>
      </pc:sldChg>
      <pc:sldChg chg="addSp delSp modSp new mod setBg delDesignElem">
        <pc:chgData name="Armstrong, Erin, BOS Dist 4" userId="78100684-beba-47bb-993b-dcae6be479eb" providerId="ADAL" clId="{A1D7F407-6C5D-44AB-A2F7-7ABA5F25D428}" dt="2023-09-19T17:14:56.200" v="6252" actId="20577"/>
        <pc:sldMkLst>
          <pc:docMk/>
          <pc:sldMk cId="1573357909" sldId="270"/>
        </pc:sldMkLst>
        <pc:spChg chg="mod">
          <ac:chgData name="Armstrong, Erin, BOS Dist 4" userId="78100684-beba-47bb-993b-dcae6be479eb" providerId="ADAL" clId="{A1D7F407-6C5D-44AB-A2F7-7ABA5F25D428}" dt="2023-09-15T23:38:38.705" v="5567" actId="1076"/>
          <ac:spMkLst>
            <pc:docMk/>
            <pc:sldMk cId="1573357909" sldId="270"/>
            <ac:spMk id="2" creationId="{ADA04F66-412D-340E-A2E9-E266215FD321}"/>
          </ac:spMkLst>
        </pc:spChg>
        <pc:spChg chg="del">
          <ac:chgData name="Armstrong, Erin, BOS Dist 4" userId="78100684-beba-47bb-993b-dcae6be479eb" providerId="ADAL" clId="{A1D7F407-6C5D-44AB-A2F7-7ABA5F25D428}" dt="2023-09-14T17:50:38.806" v="1" actId="22"/>
          <ac:spMkLst>
            <pc:docMk/>
            <pc:sldMk cId="1573357909" sldId="270"/>
            <ac:spMk id="3" creationId="{EF861C3B-890E-8692-2D39-52ECDC0344D0}"/>
          </ac:spMkLst>
        </pc:spChg>
        <pc:spChg chg="add mod ord">
          <ac:chgData name="Armstrong, Erin, BOS Dist 4" userId="78100684-beba-47bb-993b-dcae6be479eb" providerId="ADAL" clId="{A1D7F407-6C5D-44AB-A2F7-7ABA5F25D428}" dt="2023-09-14T18:13:14.702" v="1195" actId="1076"/>
          <ac:spMkLst>
            <pc:docMk/>
            <pc:sldMk cId="1573357909" sldId="270"/>
            <ac:spMk id="6" creationId="{F077F248-9D92-F7AF-5283-E2CD570A39AE}"/>
          </ac:spMkLst>
        </pc:spChg>
        <pc:spChg chg="add mod">
          <ac:chgData name="Armstrong, Erin, BOS Dist 4" userId="78100684-beba-47bb-993b-dcae6be479eb" providerId="ADAL" clId="{A1D7F407-6C5D-44AB-A2F7-7ABA5F25D428}" dt="2023-09-14T18:01:37.539" v="579" actId="164"/>
          <ac:spMkLst>
            <pc:docMk/>
            <pc:sldMk cId="1573357909" sldId="270"/>
            <ac:spMk id="9" creationId="{899BF880-1627-A05C-C33B-BA136955E3B5}"/>
          </ac:spMkLst>
        </pc:spChg>
        <pc:spChg chg="add del">
          <ac:chgData name="Armstrong, Erin, BOS Dist 4" userId="78100684-beba-47bb-993b-dcae6be479eb" providerId="ADAL" clId="{A1D7F407-6C5D-44AB-A2F7-7ABA5F25D428}" dt="2023-09-14T17:54:56.474" v="216" actId="26606"/>
          <ac:spMkLst>
            <pc:docMk/>
            <pc:sldMk cId="1573357909" sldId="270"/>
            <ac:spMk id="10" creationId="{A4AC5506-6312-4701-8D3C-40187889A947}"/>
          </ac:spMkLst>
        </pc:spChg>
        <pc:spChg chg="add mod">
          <ac:chgData name="Armstrong, Erin, BOS Dist 4" userId="78100684-beba-47bb-993b-dcae6be479eb" providerId="ADAL" clId="{A1D7F407-6C5D-44AB-A2F7-7ABA5F25D428}" dt="2023-09-14T18:01:00.894" v="568" actId="164"/>
          <ac:spMkLst>
            <pc:docMk/>
            <pc:sldMk cId="1573357909" sldId="270"/>
            <ac:spMk id="11" creationId="{BC4E1679-05E8-B821-F4EB-62D1FB0C6E15}"/>
          </ac:spMkLst>
        </pc:spChg>
        <pc:spChg chg="add mod">
          <ac:chgData name="Armstrong, Erin, BOS Dist 4" userId="78100684-beba-47bb-993b-dcae6be479eb" providerId="ADAL" clId="{A1D7F407-6C5D-44AB-A2F7-7ABA5F25D428}" dt="2023-09-19T17:14:56.200" v="6252" actId="20577"/>
          <ac:spMkLst>
            <pc:docMk/>
            <pc:sldMk cId="1573357909" sldId="270"/>
            <ac:spMk id="14" creationId="{E02AA470-9B60-FF1C-71C9-1F98DD62D1FB}"/>
          </ac:spMkLst>
        </pc:spChg>
        <pc:spChg chg="add del">
          <ac:chgData name="Armstrong, Erin, BOS Dist 4" userId="78100684-beba-47bb-993b-dcae6be479eb" providerId="ADAL" clId="{A1D7F407-6C5D-44AB-A2F7-7ABA5F25D428}" dt="2023-09-14T19:48:09.889" v="3324"/>
          <ac:spMkLst>
            <pc:docMk/>
            <pc:sldMk cId="1573357909" sldId="270"/>
            <ac:spMk id="17" creationId="{8F7AFB9A-7364-478C-B48B-8523CDD9AE8D}"/>
          </ac:spMkLst>
        </pc:spChg>
        <pc:spChg chg="add del">
          <ac:chgData name="Armstrong, Erin, BOS Dist 4" userId="78100684-beba-47bb-993b-dcae6be479eb" providerId="ADAL" clId="{A1D7F407-6C5D-44AB-A2F7-7ABA5F25D428}" dt="2023-09-14T19:48:09.889" v="3324"/>
          <ac:spMkLst>
            <pc:docMk/>
            <pc:sldMk cId="1573357909" sldId="270"/>
            <ac:spMk id="19" creationId="{36678033-86B6-40E6-BE90-78D8ED4E3A31}"/>
          </ac:spMkLst>
        </pc:spChg>
        <pc:spChg chg="add del">
          <ac:chgData name="Armstrong, Erin, BOS Dist 4" userId="78100684-beba-47bb-993b-dcae6be479eb" providerId="ADAL" clId="{A1D7F407-6C5D-44AB-A2F7-7ABA5F25D428}" dt="2023-09-14T19:48:09.889" v="3324"/>
          <ac:spMkLst>
            <pc:docMk/>
            <pc:sldMk cId="1573357909" sldId="270"/>
            <ac:spMk id="21" creationId="{D2542E1A-076E-4A34-BB67-2BF961754E0C}"/>
          </ac:spMkLst>
        </pc:spChg>
        <pc:spChg chg="add del">
          <ac:chgData name="Armstrong, Erin, BOS Dist 4" userId="78100684-beba-47bb-993b-dcae6be479eb" providerId="ADAL" clId="{A1D7F407-6C5D-44AB-A2F7-7ABA5F25D428}" dt="2023-09-14T19:48:09.889" v="3324"/>
          <ac:spMkLst>
            <pc:docMk/>
            <pc:sldMk cId="1573357909" sldId="270"/>
            <ac:spMk id="23" creationId="{75C56826-D4E5-42ED-8529-079651CB3005}"/>
          </ac:spMkLst>
        </pc:spChg>
        <pc:spChg chg="add del">
          <ac:chgData name="Armstrong, Erin, BOS Dist 4" userId="78100684-beba-47bb-993b-dcae6be479eb" providerId="ADAL" clId="{A1D7F407-6C5D-44AB-A2F7-7ABA5F25D428}" dt="2023-09-14T19:48:09.889" v="3324"/>
          <ac:spMkLst>
            <pc:docMk/>
            <pc:sldMk cId="1573357909" sldId="270"/>
            <ac:spMk id="25" creationId="{82095FCE-EF05-4443-B97A-85DEE3A5CA17}"/>
          </ac:spMkLst>
        </pc:spChg>
        <pc:grpChg chg="add mod">
          <ac:chgData name="Armstrong, Erin, BOS Dist 4" userId="78100684-beba-47bb-993b-dcae6be479eb" providerId="ADAL" clId="{A1D7F407-6C5D-44AB-A2F7-7ABA5F25D428}" dt="2023-09-14T18:01:00.894" v="568" actId="164"/>
          <ac:grpSpMkLst>
            <pc:docMk/>
            <pc:sldMk cId="1573357909" sldId="270"/>
            <ac:grpSpMk id="12" creationId="{E5788A7F-9BBD-8497-A3AB-6B1FB61E198F}"/>
          </ac:grpSpMkLst>
        </pc:grpChg>
        <pc:grpChg chg="add mod">
          <ac:chgData name="Armstrong, Erin, BOS Dist 4" userId="78100684-beba-47bb-993b-dcae6be479eb" providerId="ADAL" clId="{A1D7F407-6C5D-44AB-A2F7-7ABA5F25D428}" dt="2023-09-14T18:01:37.539" v="579" actId="164"/>
          <ac:grpSpMkLst>
            <pc:docMk/>
            <pc:sldMk cId="1573357909" sldId="270"/>
            <ac:grpSpMk id="13" creationId="{53E1AE2F-6E9A-7365-BC0B-817072267D41}"/>
          </ac:grpSpMkLst>
        </pc:grpChg>
        <pc:picChg chg="add mod ord">
          <ac:chgData name="Armstrong, Erin, BOS Dist 4" userId="78100684-beba-47bb-993b-dcae6be479eb" providerId="ADAL" clId="{A1D7F407-6C5D-44AB-A2F7-7ABA5F25D428}" dt="2023-09-14T18:01:37.539" v="579" actId="164"/>
          <ac:picMkLst>
            <pc:docMk/>
            <pc:sldMk cId="1573357909" sldId="270"/>
            <ac:picMk id="5" creationId="{0700DD9C-3C10-7089-67F3-D7A75A69FD25}"/>
          </ac:picMkLst>
        </pc:picChg>
        <pc:picChg chg="add mod">
          <ac:chgData name="Armstrong, Erin, BOS Dist 4" userId="78100684-beba-47bb-993b-dcae6be479eb" providerId="ADAL" clId="{A1D7F407-6C5D-44AB-A2F7-7ABA5F25D428}" dt="2023-09-14T18:01:00.894" v="568" actId="164"/>
          <ac:picMkLst>
            <pc:docMk/>
            <pc:sldMk cId="1573357909" sldId="270"/>
            <ac:picMk id="8" creationId="{757C915D-D136-AA20-AB10-272262F55B57}"/>
          </ac:picMkLst>
        </pc:picChg>
        <pc:inkChg chg="add">
          <ac:chgData name="Armstrong, Erin, BOS Dist 4" userId="78100684-beba-47bb-993b-dcae6be479eb" providerId="ADAL" clId="{A1D7F407-6C5D-44AB-A2F7-7ABA5F25D428}" dt="2023-09-15T23:44:51.391" v="5572" actId="9405"/>
          <ac:inkMkLst>
            <pc:docMk/>
            <pc:sldMk cId="1573357909" sldId="270"/>
            <ac:inkMk id="15" creationId="{37296BDD-0DAC-60A3-1B75-ED83A8CC61A8}"/>
          </ac:inkMkLst>
        </pc:inkChg>
      </pc:sldChg>
      <pc:sldChg chg="addSp delSp modSp new mod setBg delDesignElem modCm">
        <pc:chgData name="Armstrong, Erin, BOS Dist 4" userId="78100684-beba-47bb-993b-dcae6be479eb" providerId="ADAL" clId="{A1D7F407-6C5D-44AB-A2F7-7ABA5F25D428}" dt="2023-09-18T15:45:22.073" v="5667"/>
        <pc:sldMkLst>
          <pc:docMk/>
          <pc:sldMk cId="2756441863" sldId="271"/>
        </pc:sldMkLst>
        <pc:spChg chg="mod">
          <ac:chgData name="Armstrong, Erin, BOS Dist 4" userId="78100684-beba-47bb-993b-dcae6be479eb" providerId="ADAL" clId="{A1D7F407-6C5D-44AB-A2F7-7ABA5F25D428}" dt="2023-09-14T19:57:25.810" v="3480" actId="1076"/>
          <ac:spMkLst>
            <pc:docMk/>
            <pc:sldMk cId="2756441863" sldId="271"/>
            <ac:spMk id="2" creationId="{449B6990-427D-0BD9-2ACA-FDDADF05CC5D}"/>
          </ac:spMkLst>
        </pc:spChg>
        <pc:spChg chg="mod">
          <ac:chgData name="Armstrong, Erin, BOS Dist 4" userId="78100684-beba-47bb-993b-dcae6be479eb" providerId="ADAL" clId="{A1D7F407-6C5D-44AB-A2F7-7ABA5F25D428}" dt="2023-09-14T20:34:22.008" v="4126" actId="20577"/>
          <ac:spMkLst>
            <pc:docMk/>
            <pc:sldMk cId="2756441863" sldId="271"/>
            <ac:spMk id="3" creationId="{69BFD834-6839-F622-E0F4-A83F7395D600}"/>
          </ac:spMkLst>
        </pc:spChg>
        <pc:spChg chg="add mod">
          <ac:chgData name="Armstrong, Erin, BOS Dist 4" userId="78100684-beba-47bb-993b-dcae6be479eb" providerId="ADAL" clId="{A1D7F407-6C5D-44AB-A2F7-7ABA5F25D428}" dt="2023-09-14T20:26:21.698" v="3886" actId="1076"/>
          <ac:spMkLst>
            <pc:docMk/>
            <pc:sldMk cId="2756441863" sldId="271"/>
            <ac:spMk id="8" creationId="{2B7A8A0A-2452-757F-A127-0EAE69830419}"/>
          </ac:spMkLst>
        </pc:spChg>
        <pc:spChg chg="add del mod">
          <ac:chgData name="Armstrong, Erin, BOS Dist 4" userId="78100684-beba-47bb-993b-dcae6be479eb" providerId="ADAL" clId="{A1D7F407-6C5D-44AB-A2F7-7ABA5F25D428}" dt="2023-09-14T19:29:50.917" v="2694"/>
          <ac:spMkLst>
            <pc:docMk/>
            <pc:sldMk cId="2756441863" sldId="271"/>
            <ac:spMk id="9" creationId="{33B7E509-7355-2632-5F69-639A13DD4EB3}"/>
          </ac:spMkLst>
        </pc:spChg>
        <pc:spChg chg="add mod">
          <ac:chgData name="Armstrong, Erin, BOS Dist 4" userId="78100684-beba-47bb-993b-dcae6be479eb" providerId="ADAL" clId="{A1D7F407-6C5D-44AB-A2F7-7ABA5F25D428}" dt="2023-09-14T19:32:12.798" v="2797" actId="164"/>
          <ac:spMkLst>
            <pc:docMk/>
            <pc:sldMk cId="2756441863" sldId="271"/>
            <ac:spMk id="10" creationId="{EB255C71-1BB7-00A0-EB41-70381F524918}"/>
          </ac:spMkLst>
        </pc:spChg>
        <pc:spChg chg="add mod">
          <ac:chgData name="Armstrong, Erin, BOS Dist 4" userId="78100684-beba-47bb-993b-dcae6be479eb" providerId="ADAL" clId="{A1D7F407-6C5D-44AB-A2F7-7ABA5F25D428}" dt="2023-09-14T19:31:35.531" v="2761" actId="571"/>
          <ac:spMkLst>
            <pc:docMk/>
            <pc:sldMk cId="2756441863" sldId="271"/>
            <ac:spMk id="11" creationId="{72A3F5CD-BA5F-A8A3-9332-2872EF0F2DDF}"/>
          </ac:spMkLst>
        </pc:spChg>
        <pc:spChg chg="add del">
          <ac:chgData name="Armstrong, Erin, BOS Dist 4" userId="78100684-beba-47bb-993b-dcae6be479eb" providerId="ADAL" clId="{A1D7F407-6C5D-44AB-A2F7-7ABA5F25D428}" dt="2023-09-14T18:08:02.094" v="838" actId="26606"/>
          <ac:spMkLst>
            <pc:docMk/>
            <pc:sldMk cId="2756441863" sldId="271"/>
            <ac:spMk id="12" creationId="{231BF440-39FA-4087-84CC-2EEC0BBDAF29}"/>
          </ac:spMkLst>
        </pc:spChg>
        <pc:spChg chg="add del">
          <ac:chgData name="Armstrong, Erin, BOS Dist 4" userId="78100684-beba-47bb-993b-dcae6be479eb" providerId="ADAL" clId="{A1D7F407-6C5D-44AB-A2F7-7ABA5F25D428}" dt="2023-09-14T18:08:02.094" v="838" actId="26606"/>
          <ac:spMkLst>
            <pc:docMk/>
            <pc:sldMk cId="2756441863" sldId="271"/>
            <ac:spMk id="14" creationId="{F04E4CBA-303B-48BD-8451-C2701CB0EEBF}"/>
          </ac:spMkLst>
        </pc:spChg>
        <pc:spChg chg="add mod">
          <ac:chgData name="Armstrong, Erin, BOS Dist 4" userId="78100684-beba-47bb-993b-dcae6be479eb" providerId="ADAL" clId="{A1D7F407-6C5D-44AB-A2F7-7ABA5F25D428}" dt="2023-09-14T19:32:58.313" v="2828" actId="164"/>
          <ac:spMkLst>
            <pc:docMk/>
            <pc:sldMk cId="2756441863" sldId="271"/>
            <ac:spMk id="15" creationId="{B0212A40-0A1A-AD29-D96E-E2F86F68C824}"/>
          </ac:spMkLst>
        </pc:spChg>
        <pc:spChg chg="add del">
          <ac:chgData name="Armstrong, Erin, BOS Dist 4" userId="78100684-beba-47bb-993b-dcae6be479eb" providerId="ADAL" clId="{A1D7F407-6C5D-44AB-A2F7-7ABA5F25D428}" dt="2023-09-14T18:08:02.094" v="838" actId="26606"/>
          <ac:spMkLst>
            <pc:docMk/>
            <pc:sldMk cId="2756441863" sldId="271"/>
            <ac:spMk id="16" creationId="{F6CA58B3-AFCC-4A40-9882-50D5080879B0}"/>
          </ac:spMkLst>
        </pc:spChg>
        <pc:spChg chg="add del">
          <ac:chgData name="Armstrong, Erin, BOS Dist 4" userId="78100684-beba-47bb-993b-dcae6be479eb" providerId="ADAL" clId="{A1D7F407-6C5D-44AB-A2F7-7ABA5F25D428}" dt="2023-09-14T18:08:02.094" v="838" actId="26606"/>
          <ac:spMkLst>
            <pc:docMk/>
            <pc:sldMk cId="2756441863" sldId="271"/>
            <ac:spMk id="18" creationId="{75C56826-D4E5-42ED-8529-079651CB3005}"/>
          </ac:spMkLst>
        </pc:spChg>
        <pc:spChg chg="add del">
          <ac:chgData name="Armstrong, Erin, BOS Dist 4" userId="78100684-beba-47bb-993b-dcae6be479eb" providerId="ADAL" clId="{A1D7F407-6C5D-44AB-A2F7-7ABA5F25D428}" dt="2023-09-14T18:08:02.094" v="838" actId="26606"/>
          <ac:spMkLst>
            <pc:docMk/>
            <pc:sldMk cId="2756441863" sldId="271"/>
            <ac:spMk id="20" creationId="{82095FCE-EF05-4443-B97A-85DEE3A5CA17}"/>
          </ac:spMkLst>
        </pc:spChg>
        <pc:spChg chg="add del">
          <ac:chgData name="Armstrong, Erin, BOS Dist 4" userId="78100684-beba-47bb-993b-dcae6be479eb" providerId="ADAL" clId="{A1D7F407-6C5D-44AB-A2F7-7ABA5F25D428}" dt="2023-09-14T18:08:02.094" v="838" actId="26606"/>
          <ac:spMkLst>
            <pc:docMk/>
            <pc:sldMk cId="2756441863" sldId="271"/>
            <ac:spMk id="22" creationId="{CA00AE6B-AA30-4CF8-BA6F-339B780AD76C}"/>
          </ac:spMkLst>
        </pc:spChg>
        <pc:spChg chg="add del">
          <ac:chgData name="Armstrong, Erin, BOS Dist 4" userId="78100684-beba-47bb-993b-dcae6be479eb" providerId="ADAL" clId="{A1D7F407-6C5D-44AB-A2F7-7ABA5F25D428}" dt="2023-09-14T18:08:02.085" v="837" actId="26606"/>
          <ac:spMkLst>
            <pc:docMk/>
            <pc:sldMk cId="2756441863" sldId="271"/>
            <ac:spMk id="27" creationId="{AAAE94E3-A7DB-4868-B1E3-E49703488BBC}"/>
          </ac:spMkLst>
        </pc:spChg>
        <pc:spChg chg="add del">
          <ac:chgData name="Armstrong, Erin, BOS Dist 4" userId="78100684-beba-47bb-993b-dcae6be479eb" providerId="ADAL" clId="{A1D7F407-6C5D-44AB-A2F7-7ABA5F25D428}" dt="2023-09-14T18:08:02.085" v="837" actId="26606"/>
          <ac:spMkLst>
            <pc:docMk/>
            <pc:sldMk cId="2756441863" sldId="271"/>
            <ac:spMk id="33" creationId="{3873B707-463F-40B0-8227-E8CC6C67EB25}"/>
          </ac:spMkLst>
        </pc:spChg>
        <pc:spChg chg="add del">
          <ac:chgData name="Armstrong, Erin, BOS Dist 4" userId="78100684-beba-47bb-993b-dcae6be479eb" providerId="ADAL" clId="{A1D7F407-6C5D-44AB-A2F7-7ABA5F25D428}" dt="2023-09-14T18:08:02.085" v="837" actId="26606"/>
          <ac:spMkLst>
            <pc:docMk/>
            <pc:sldMk cId="2756441863" sldId="271"/>
            <ac:spMk id="35" creationId="{C13237C8-E62C-4F0D-A318-BD6FB6C2D138}"/>
          </ac:spMkLst>
        </pc:spChg>
        <pc:spChg chg="add del">
          <ac:chgData name="Armstrong, Erin, BOS Dist 4" userId="78100684-beba-47bb-993b-dcae6be479eb" providerId="ADAL" clId="{A1D7F407-6C5D-44AB-A2F7-7ABA5F25D428}" dt="2023-09-14T18:08:02.085" v="837" actId="26606"/>
          <ac:spMkLst>
            <pc:docMk/>
            <pc:sldMk cId="2756441863" sldId="271"/>
            <ac:spMk id="37" creationId="{19C9EAEA-39D0-4B0E-A0EB-51E7B26740B1}"/>
          </ac:spMkLst>
        </pc:spChg>
        <pc:spChg chg="add del">
          <ac:chgData name="Armstrong, Erin, BOS Dist 4" userId="78100684-beba-47bb-993b-dcae6be479eb" providerId="ADAL" clId="{A1D7F407-6C5D-44AB-A2F7-7ABA5F25D428}" dt="2023-09-14T18:08:02.085" v="837" actId="26606"/>
          <ac:spMkLst>
            <pc:docMk/>
            <pc:sldMk cId="2756441863" sldId="271"/>
            <ac:spMk id="39" creationId="{8CB5D2D7-DF65-4E86-BFBA-FFB9B5ACEB64}"/>
          </ac:spMkLst>
        </pc:spChg>
        <pc:spChg chg="add del">
          <ac:chgData name="Armstrong, Erin, BOS Dist 4" userId="78100684-beba-47bb-993b-dcae6be479eb" providerId="ADAL" clId="{A1D7F407-6C5D-44AB-A2F7-7ABA5F25D428}" dt="2023-09-14T19:48:09.889" v="3324"/>
          <ac:spMkLst>
            <pc:docMk/>
            <pc:sldMk cId="2756441863" sldId="271"/>
            <ac:spMk id="41" creationId="{8F7AFB9A-7364-478C-B48B-8523CDD9AE8D}"/>
          </ac:spMkLst>
        </pc:spChg>
        <pc:spChg chg="add del">
          <ac:chgData name="Armstrong, Erin, BOS Dist 4" userId="78100684-beba-47bb-993b-dcae6be479eb" providerId="ADAL" clId="{A1D7F407-6C5D-44AB-A2F7-7ABA5F25D428}" dt="2023-09-14T19:48:09.889" v="3324"/>
          <ac:spMkLst>
            <pc:docMk/>
            <pc:sldMk cId="2756441863" sldId="271"/>
            <ac:spMk id="42" creationId="{36678033-86B6-40E6-BE90-78D8ED4E3A31}"/>
          </ac:spMkLst>
        </pc:spChg>
        <pc:spChg chg="add del">
          <ac:chgData name="Armstrong, Erin, BOS Dist 4" userId="78100684-beba-47bb-993b-dcae6be479eb" providerId="ADAL" clId="{A1D7F407-6C5D-44AB-A2F7-7ABA5F25D428}" dt="2023-09-14T19:48:09.889" v="3324"/>
          <ac:spMkLst>
            <pc:docMk/>
            <pc:sldMk cId="2756441863" sldId="271"/>
            <ac:spMk id="43" creationId="{D2542E1A-076E-4A34-BB67-2BF961754E0C}"/>
          </ac:spMkLst>
        </pc:spChg>
        <pc:spChg chg="add del">
          <ac:chgData name="Armstrong, Erin, BOS Dist 4" userId="78100684-beba-47bb-993b-dcae6be479eb" providerId="ADAL" clId="{A1D7F407-6C5D-44AB-A2F7-7ABA5F25D428}" dt="2023-09-14T19:48:09.889" v="3324"/>
          <ac:spMkLst>
            <pc:docMk/>
            <pc:sldMk cId="2756441863" sldId="271"/>
            <ac:spMk id="44" creationId="{75C56826-D4E5-42ED-8529-079651CB3005}"/>
          </ac:spMkLst>
        </pc:spChg>
        <pc:spChg chg="add del">
          <ac:chgData name="Armstrong, Erin, BOS Dist 4" userId="78100684-beba-47bb-993b-dcae6be479eb" providerId="ADAL" clId="{A1D7F407-6C5D-44AB-A2F7-7ABA5F25D428}" dt="2023-09-14T19:48:09.889" v="3324"/>
          <ac:spMkLst>
            <pc:docMk/>
            <pc:sldMk cId="2756441863" sldId="271"/>
            <ac:spMk id="45" creationId="{82095FCE-EF05-4443-B97A-85DEE3A5CA17}"/>
          </ac:spMkLst>
        </pc:spChg>
        <pc:grpChg chg="add mod">
          <ac:chgData name="Armstrong, Erin, BOS Dist 4" userId="78100684-beba-47bb-993b-dcae6be479eb" providerId="ADAL" clId="{A1D7F407-6C5D-44AB-A2F7-7ABA5F25D428}" dt="2023-09-14T19:33:09.025" v="2830" actId="1076"/>
          <ac:grpSpMkLst>
            <pc:docMk/>
            <pc:sldMk cId="2756441863" sldId="271"/>
            <ac:grpSpMk id="13" creationId="{C2DF5574-D891-8F87-8ABF-451C998867C3}"/>
          </ac:grpSpMkLst>
        </pc:grpChg>
        <pc:grpChg chg="add mod">
          <ac:chgData name="Armstrong, Erin, BOS Dist 4" userId="78100684-beba-47bb-993b-dcae6be479eb" providerId="ADAL" clId="{A1D7F407-6C5D-44AB-A2F7-7ABA5F25D428}" dt="2023-09-14T19:33:04.570" v="2829" actId="1076"/>
          <ac:grpSpMkLst>
            <pc:docMk/>
            <pc:sldMk cId="2756441863" sldId="271"/>
            <ac:grpSpMk id="17" creationId="{60B6781C-6FEC-4C83-69A0-A1091550D0E2}"/>
          </ac:grpSpMkLst>
        </pc:grpChg>
        <pc:grpChg chg="add del">
          <ac:chgData name="Armstrong, Erin, BOS Dist 4" userId="78100684-beba-47bb-993b-dcae6be479eb" providerId="ADAL" clId="{A1D7F407-6C5D-44AB-A2F7-7ABA5F25D428}" dt="2023-09-14T18:08:02.085" v="837" actId="26606"/>
          <ac:grpSpMkLst>
            <pc:docMk/>
            <pc:sldMk cId="2756441863" sldId="271"/>
            <ac:grpSpMk id="29" creationId="{1DE889C7-FAD6-4397-98E2-05D503484459}"/>
          </ac:grpSpMkLst>
        </pc:grpChg>
        <pc:picChg chg="add mod ord">
          <ac:chgData name="Armstrong, Erin, BOS Dist 4" userId="78100684-beba-47bb-993b-dcae6be479eb" providerId="ADAL" clId="{A1D7F407-6C5D-44AB-A2F7-7ABA5F25D428}" dt="2023-09-14T19:32:12.798" v="2797" actId="164"/>
          <ac:picMkLst>
            <pc:docMk/>
            <pc:sldMk cId="2756441863" sldId="271"/>
            <ac:picMk id="5" creationId="{BAD60BED-55EC-5E4F-5979-65DA3AE4DE1F}"/>
          </ac:picMkLst>
        </pc:picChg>
        <pc:picChg chg="add mod ord modCrop">
          <ac:chgData name="Armstrong, Erin, BOS Dist 4" userId="78100684-beba-47bb-993b-dcae6be479eb" providerId="ADAL" clId="{A1D7F407-6C5D-44AB-A2F7-7ABA5F25D428}" dt="2023-09-14T19:32:58.313" v="2828" actId="164"/>
          <ac:picMkLst>
            <pc:docMk/>
            <pc:sldMk cId="2756441863" sldId="271"/>
            <ac:picMk id="7" creationId="{9810092F-D10D-6E05-79DC-CAD71ADCDA10}"/>
          </ac:picMkLst>
        </pc:picChg>
        <pc:extLst>
          <p:ext xmlns:p="http://schemas.openxmlformats.org/presentationml/2006/main" uri="{D6D511B9-2390-475A-947B-AFAB55BFBCF1}">
            <pc226:cmChg xmlns:pc226="http://schemas.microsoft.com/office/powerpoint/2022/06/main/command" chg="mod modRxn">
              <pc226:chgData name="Armstrong, Erin, BOS Dist 4" userId="78100684-beba-47bb-993b-dcae6be479eb" providerId="ADAL" clId="{A1D7F407-6C5D-44AB-A2F7-7ABA5F25D428}" dt="2023-09-18T15:45:22.073" v="5667"/>
              <pc2:cmMkLst xmlns:pc2="http://schemas.microsoft.com/office/powerpoint/2019/9/main/command">
                <pc:docMk/>
                <pc:sldMk cId="2756441863" sldId="271"/>
                <pc2:cmMk id="{6C319B09-6501-4483-A90C-8017A9F979F8}"/>
              </pc2:cmMkLst>
            </pc226:cmChg>
          </p:ext>
        </pc:extLst>
      </pc:sldChg>
      <pc:sldChg chg="addSp delSp modSp new mod setBg delDesignElem">
        <pc:chgData name="Armstrong, Erin, BOS Dist 4" userId="78100684-beba-47bb-993b-dcae6be479eb" providerId="ADAL" clId="{A1D7F407-6C5D-44AB-A2F7-7ABA5F25D428}" dt="2023-09-15T23:36:47.747" v="5556" actId="1076"/>
        <pc:sldMkLst>
          <pc:docMk/>
          <pc:sldMk cId="578271734" sldId="272"/>
        </pc:sldMkLst>
        <pc:spChg chg="del mod">
          <ac:chgData name="Armstrong, Erin, BOS Dist 4" userId="78100684-beba-47bb-993b-dcae6be479eb" providerId="ADAL" clId="{A1D7F407-6C5D-44AB-A2F7-7ABA5F25D428}" dt="2023-09-14T20:00:52.792" v="3493" actId="26606"/>
          <ac:spMkLst>
            <pc:docMk/>
            <pc:sldMk cId="578271734" sldId="272"/>
            <ac:spMk id="2" creationId="{EC9D27FC-B133-68BB-7B7E-80EC839790CD}"/>
          </ac:spMkLst>
        </pc:spChg>
        <pc:spChg chg="del mod">
          <ac:chgData name="Armstrong, Erin, BOS Dist 4" userId="78100684-beba-47bb-993b-dcae6be479eb" providerId="ADAL" clId="{A1D7F407-6C5D-44AB-A2F7-7ABA5F25D428}" dt="2023-09-14T20:00:52.792" v="3493" actId="26606"/>
          <ac:spMkLst>
            <pc:docMk/>
            <pc:sldMk cId="578271734" sldId="272"/>
            <ac:spMk id="3" creationId="{4D572DA9-2C00-4E65-5C56-22903D2915FB}"/>
          </ac:spMkLst>
        </pc:spChg>
        <pc:spChg chg="add mod">
          <ac:chgData name="Armstrong, Erin, BOS Dist 4" userId="78100684-beba-47bb-993b-dcae6be479eb" providerId="ADAL" clId="{A1D7F407-6C5D-44AB-A2F7-7ABA5F25D428}" dt="2023-09-14T20:03:05.533" v="3542" actId="403"/>
          <ac:spMkLst>
            <pc:docMk/>
            <pc:sldMk cId="578271734" sldId="272"/>
            <ac:spMk id="8" creationId="{83950402-F47C-79B9-1AAC-8383F13C8834}"/>
          </ac:spMkLst>
        </pc:spChg>
        <pc:spChg chg="add mod">
          <ac:chgData name="Armstrong, Erin, BOS Dist 4" userId="78100684-beba-47bb-993b-dcae6be479eb" providerId="ADAL" clId="{A1D7F407-6C5D-44AB-A2F7-7ABA5F25D428}" dt="2023-09-15T23:35:41.674" v="5549"/>
          <ac:spMkLst>
            <pc:docMk/>
            <pc:sldMk cId="578271734" sldId="272"/>
            <ac:spMk id="9" creationId="{AFE39C01-A5EB-841B-66D8-8CB0AAD25A39}"/>
          </ac:spMkLst>
        </pc:spChg>
        <pc:spChg chg="add del">
          <ac:chgData name="Armstrong, Erin, BOS Dist 4" userId="78100684-beba-47bb-993b-dcae6be479eb" providerId="ADAL" clId="{A1D7F407-6C5D-44AB-A2F7-7ABA5F25D428}" dt="2023-09-14T20:03:43.316" v="3544"/>
          <ac:spMkLst>
            <pc:docMk/>
            <pc:sldMk cId="578271734" sldId="272"/>
            <ac:spMk id="10" creationId="{F3060C83-F051-4F0E-ABAD-AA0DFC48B218}"/>
          </ac:spMkLst>
        </pc:spChg>
        <pc:spChg chg="add del">
          <ac:chgData name="Armstrong, Erin, BOS Dist 4" userId="78100684-beba-47bb-993b-dcae6be479eb" providerId="ADAL" clId="{A1D7F407-6C5D-44AB-A2F7-7ABA5F25D428}" dt="2023-09-14T20:03:43.316" v="3544"/>
          <ac:spMkLst>
            <pc:docMk/>
            <pc:sldMk cId="578271734" sldId="272"/>
            <ac:spMk id="12" creationId="{83C98ABE-055B-441F-B07E-44F97F083C39}"/>
          </ac:spMkLst>
        </pc:spChg>
        <pc:spChg chg="add del">
          <ac:chgData name="Armstrong, Erin, BOS Dist 4" userId="78100684-beba-47bb-993b-dcae6be479eb" providerId="ADAL" clId="{A1D7F407-6C5D-44AB-A2F7-7ABA5F25D428}" dt="2023-09-14T20:03:43.316" v="3544"/>
          <ac:spMkLst>
            <pc:docMk/>
            <pc:sldMk cId="578271734" sldId="272"/>
            <ac:spMk id="14" creationId="{29FDB030-9B49-4CED-8CCD-4D99382388AC}"/>
          </ac:spMkLst>
        </pc:spChg>
        <pc:spChg chg="add del">
          <ac:chgData name="Armstrong, Erin, BOS Dist 4" userId="78100684-beba-47bb-993b-dcae6be479eb" providerId="ADAL" clId="{A1D7F407-6C5D-44AB-A2F7-7ABA5F25D428}" dt="2023-09-14T20:03:43.316" v="3544"/>
          <ac:spMkLst>
            <pc:docMk/>
            <pc:sldMk cId="578271734" sldId="272"/>
            <ac:spMk id="16" creationId="{3783CA14-24A1-485C-8B30-D6A5D87987AD}"/>
          </ac:spMkLst>
        </pc:spChg>
        <pc:spChg chg="add del">
          <ac:chgData name="Armstrong, Erin, BOS Dist 4" userId="78100684-beba-47bb-993b-dcae6be479eb" providerId="ADAL" clId="{A1D7F407-6C5D-44AB-A2F7-7ABA5F25D428}" dt="2023-09-14T20:03:43.316" v="3544"/>
          <ac:spMkLst>
            <pc:docMk/>
            <pc:sldMk cId="578271734" sldId="272"/>
            <ac:spMk id="18" creationId="{9A97C86A-04D6-40F7-AE84-31AB43E6A846}"/>
          </ac:spMkLst>
        </pc:spChg>
        <pc:spChg chg="add del">
          <ac:chgData name="Armstrong, Erin, BOS Dist 4" userId="78100684-beba-47bb-993b-dcae6be479eb" providerId="ADAL" clId="{A1D7F407-6C5D-44AB-A2F7-7ABA5F25D428}" dt="2023-09-14T20:03:43.316" v="3544"/>
          <ac:spMkLst>
            <pc:docMk/>
            <pc:sldMk cId="578271734" sldId="272"/>
            <ac:spMk id="20" creationId="{FF9F2414-84E8-453E-B1F3-389FDE8192D9}"/>
          </ac:spMkLst>
        </pc:spChg>
        <pc:spChg chg="add del">
          <ac:chgData name="Armstrong, Erin, BOS Dist 4" userId="78100684-beba-47bb-993b-dcae6be479eb" providerId="ADAL" clId="{A1D7F407-6C5D-44AB-A2F7-7ABA5F25D428}" dt="2023-09-14T20:03:43.316" v="3544"/>
          <ac:spMkLst>
            <pc:docMk/>
            <pc:sldMk cId="578271734" sldId="272"/>
            <ac:spMk id="22" creationId="{3ECA69A1-7536-43AC-85EF-C7106179F5ED}"/>
          </ac:spMkLst>
        </pc:spChg>
        <pc:picChg chg="add mod">
          <ac:chgData name="Armstrong, Erin, BOS Dist 4" userId="78100684-beba-47bb-993b-dcae6be479eb" providerId="ADAL" clId="{A1D7F407-6C5D-44AB-A2F7-7ABA5F25D428}" dt="2023-09-15T23:36:47.747" v="5556" actId="1076"/>
          <ac:picMkLst>
            <pc:docMk/>
            <pc:sldMk cId="578271734" sldId="272"/>
            <ac:picMk id="5" creationId="{AF5D6792-5CC5-4084-03EA-EED01A2FACBC}"/>
          </ac:picMkLst>
        </pc:picChg>
        <pc:picChg chg="add mod">
          <ac:chgData name="Armstrong, Erin, BOS Dist 4" userId="78100684-beba-47bb-993b-dcae6be479eb" providerId="ADAL" clId="{A1D7F407-6C5D-44AB-A2F7-7ABA5F25D428}" dt="2023-09-14T20:36:22.553" v="4232" actId="1076"/>
          <ac:picMkLst>
            <pc:docMk/>
            <pc:sldMk cId="578271734" sldId="272"/>
            <ac:picMk id="7" creationId="{BBE60A0C-4E89-B6E4-97CB-F238C6D6A84D}"/>
          </ac:picMkLst>
        </pc:picChg>
      </pc:sldChg>
      <pc:sldChg chg="addSp delSp modSp new mod">
        <pc:chgData name="Armstrong, Erin, BOS Dist 4" userId="78100684-beba-47bb-993b-dcae6be479eb" providerId="ADAL" clId="{A1D7F407-6C5D-44AB-A2F7-7ABA5F25D428}" dt="2023-09-15T23:35:41.674" v="5549"/>
        <pc:sldMkLst>
          <pc:docMk/>
          <pc:sldMk cId="2817071622" sldId="273"/>
        </pc:sldMkLst>
        <pc:spChg chg="mod">
          <ac:chgData name="Armstrong, Erin, BOS Dist 4" userId="78100684-beba-47bb-993b-dcae6be479eb" providerId="ADAL" clId="{A1D7F407-6C5D-44AB-A2F7-7ABA5F25D428}" dt="2023-09-14T20:12:50.343" v="3641" actId="113"/>
          <ac:spMkLst>
            <pc:docMk/>
            <pc:sldMk cId="2817071622" sldId="273"/>
            <ac:spMk id="2" creationId="{6BFB27D7-FCF7-D565-C2AA-1708F9B5D5CC}"/>
          </ac:spMkLst>
        </pc:spChg>
        <pc:spChg chg="del">
          <ac:chgData name="Armstrong, Erin, BOS Dist 4" userId="78100684-beba-47bb-993b-dcae6be479eb" providerId="ADAL" clId="{A1D7F407-6C5D-44AB-A2F7-7ABA5F25D428}" dt="2023-09-14T20:06:22.076" v="3550" actId="22"/>
          <ac:spMkLst>
            <pc:docMk/>
            <pc:sldMk cId="2817071622" sldId="273"/>
            <ac:spMk id="3" creationId="{BD954B1F-CB27-3649-5F58-77611DB81967}"/>
          </ac:spMkLst>
        </pc:spChg>
        <pc:spChg chg="add mod">
          <ac:chgData name="Armstrong, Erin, BOS Dist 4" userId="78100684-beba-47bb-993b-dcae6be479eb" providerId="ADAL" clId="{A1D7F407-6C5D-44AB-A2F7-7ABA5F25D428}" dt="2023-09-15T23:35:41.674" v="5549"/>
          <ac:spMkLst>
            <pc:docMk/>
            <pc:sldMk cId="2817071622" sldId="273"/>
            <ac:spMk id="6" creationId="{3697058E-FFFF-2E64-1ABC-0D9B63EF5C8B}"/>
          </ac:spMkLst>
        </pc:spChg>
        <pc:spChg chg="add mod">
          <ac:chgData name="Armstrong, Erin, BOS Dist 4" userId="78100684-beba-47bb-993b-dcae6be479eb" providerId="ADAL" clId="{A1D7F407-6C5D-44AB-A2F7-7ABA5F25D428}" dt="2023-09-15T23:05:11.066" v="4849" actId="20577"/>
          <ac:spMkLst>
            <pc:docMk/>
            <pc:sldMk cId="2817071622" sldId="273"/>
            <ac:spMk id="7" creationId="{39263577-47AF-E5BA-84D4-E96C56EC0F9F}"/>
          </ac:spMkLst>
        </pc:spChg>
        <pc:picChg chg="add mod ord">
          <ac:chgData name="Armstrong, Erin, BOS Dist 4" userId="78100684-beba-47bb-993b-dcae6be479eb" providerId="ADAL" clId="{A1D7F407-6C5D-44AB-A2F7-7ABA5F25D428}" dt="2023-09-15T23:35:41.674" v="5549"/>
          <ac:picMkLst>
            <pc:docMk/>
            <pc:sldMk cId="2817071622" sldId="273"/>
            <ac:picMk id="5" creationId="{F1867883-98DE-E952-0687-210DA533B8EE}"/>
          </ac:picMkLst>
        </pc:picChg>
      </pc:sldChg>
      <pc:sldChg chg="addSp delSp modSp new mod setBg delDesignElem modCm">
        <pc:chgData name="Armstrong, Erin, BOS Dist 4" userId="78100684-beba-47bb-993b-dcae6be479eb" providerId="ADAL" clId="{A1D7F407-6C5D-44AB-A2F7-7ABA5F25D428}" dt="2023-09-18T15:45:10.323" v="5665"/>
        <pc:sldMkLst>
          <pc:docMk/>
          <pc:sldMk cId="712209361" sldId="274"/>
        </pc:sldMkLst>
        <pc:spChg chg="add del">
          <ac:chgData name="Armstrong, Erin, BOS Dist 4" userId="78100684-beba-47bb-993b-dcae6be479eb" providerId="ADAL" clId="{A1D7F407-6C5D-44AB-A2F7-7ABA5F25D428}" dt="2023-09-14T20:15:10.589" v="3652" actId="26606"/>
          <ac:spMkLst>
            <pc:docMk/>
            <pc:sldMk cId="712209361" sldId="274"/>
            <ac:spMk id="2" creationId="{A9BC646E-DDAC-4D00-9EBB-E534B3B70BA5}"/>
          </ac:spMkLst>
        </pc:spChg>
        <pc:spChg chg="add del">
          <ac:chgData name="Armstrong, Erin, BOS Dist 4" userId="78100684-beba-47bb-993b-dcae6be479eb" providerId="ADAL" clId="{A1D7F407-6C5D-44AB-A2F7-7ABA5F25D428}" dt="2023-09-14T20:15:10.589" v="3652" actId="26606"/>
          <ac:spMkLst>
            <pc:docMk/>
            <pc:sldMk cId="712209361" sldId="274"/>
            <ac:spMk id="3" creationId="{DBC3F22C-A6DA-FAC6-5381-4F9FD5E14D5C}"/>
          </ac:spMkLst>
        </pc:spChg>
        <pc:spChg chg="add mod">
          <ac:chgData name="Armstrong, Erin, BOS Dist 4" userId="78100684-beba-47bb-993b-dcae6be479eb" providerId="ADAL" clId="{A1D7F407-6C5D-44AB-A2F7-7ABA5F25D428}" dt="2023-09-14T20:16:18.773" v="3703" actId="1076"/>
          <ac:spMkLst>
            <pc:docMk/>
            <pc:sldMk cId="712209361" sldId="274"/>
            <ac:spMk id="6" creationId="{B02ACDA1-4256-3235-AC46-AE09AC975DB4}"/>
          </ac:spMkLst>
        </pc:spChg>
        <pc:spChg chg="add mod">
          <ac:chgData name="Armstrong, Erin, BOS Dist 4" userId="78100684-beba-47bb-993b-dcae6be479eb" providerId="ADAL" clId="{A1D7F407-6C5D-44AB-A2F7-7ABA5F25D428}" dt="2023-09-15T23:05:58.527" v="4852" actId="1076"/>
          <ac:spMkLst>
            <pc:docMk/>
            <pc:sldMk cId="712209361" sldId="274"/>
            <ac:spMk id="7" creationId="{A9BC646E-DDAC-4D00-9EBB-E534B3B70BA5}"/>
          </ac:spMkLst>
        </pc:spChg>
        <pc:spChg chg="add del">
          <ac:chgData name="Armstrong, Erin, BOS Dist 4" userId="78100684-beba-47bb-993b-dcae6be479eb" providerId="ADAL" clId="{A1D7F407-6C5D-44AB-A2F7-7ABA5F25D428}" dt="2023-09-14T20:15:39.626" v="3697" actId="478"/>
          <ac:spMkLst>
            <pc:docMk/>
            <pc:sldMk cId="712209361" sldId="274"/>
            <ac:spMk id="8" creationId="{DBC3F22C-A6DA-FAC6-5381-4F9FD5E14D5C}"/>
          </ac:spMkLst>
        </pc:spChg>
        <pc:spChg chg="add mod">
          <ac:chgData name="Armstrong, Erin, BOS Dist 4" userId="78100684-beba-47bb-993b-dcae6be479eb" providerId="ADAL" clId="{A1D7F407-6C5D-44AB-A2F7-7ABA5F25D428}" dt="2023-09-18T15:44:58.762" v="5663" actId="20577"/>
          <ac:spMkLst>
            <pc:docMk/>
            <pc:sldMk cId="712209361" sldId="274"/>
            <ac:spMk id="9" creationId="{B084E123-F42D-C5DD-78A3-BC2E643FB9FB}"/>
          </ac:spMkLst>
        </pc:spChg>
        <pc:spChg chg="add del">
          <ac:chgData name="Armstrong, Erin, BOS Dist 4" userId="78100684-beba-47bb-993b-dcae6be479eb" providerId="ADAL" clId="{A1D7F407-6C5D-44AB-A2F7-7ABA5F25D428}" dt="2023-09-15T23:32:14.346" v="5516"/>
          <ac:spMkLst>
            <pc:docMk/>
            <pc:sldMk cId="712209361" sldId="274"/>
            <ac:spMk id="10" creationId="{1A95671B-3CC6-4792-9114-B74FAEA224E6}"/>
          </ac:spMkLst>
        </pc:spChg>
        <pc:picChg chg="add mod">
          <ac:chgData name="Armstrong, Erin, BOS Dist 4" userId="78100684-beba-47bb-993b-dcae6be479eb" providerId="ADAL" clId="{A1D7F407-6C5D-44AB-A2F7-7ABA5F25D428}" dt="2023-09-14T20:40:30.359" v="4462" actId="1076"/>
          <ac:picMkLst>
            <pc:docMk/>
            <pc:sldMk cId="712209361" sldId="274"/>
            <ac:picMk id="5" creationId="{6931F8E7-ADCB-B594-41D9-382EBCA44E99}"/>
          </ac:picMkLst>
        </pc:picChg>
        <pc:extLst>
          <p:ext xmlns:p="http://schemas.openxmlformats.org/presentationml/2006/main" uri="{D6D511B9-2390-475A-947B-AFAB55BFBCF1}">
            <pc226:cmChg xmlns:pc226="http://schemas.microsoft.com/office/powerpoint/2022/06/main/command" chg="mod modRxn">
              <pc226:chgData name="Armstrong, Erin, BOS Dist 4" userId="78100684-beba-47bb-993b-dcae6be479eb" providerId="ADAL" clId="{A1D7F407-6C5D-44AB-A2F7-7ABA5F25D428}" dt="2023-09-18T15:45:10.323" v="5665"/>
              <pc2:cmMkLst xmlns:pc2="http://schemas.microsoft.com/office/powerpoint/2019/9/main/command">
                <pc:docMk/>
                <pc:sldMk cId="712209361" sldId="274"/>
                <pc2:cmMk id="{E882519B-10F4-4DBD-B8E0-944FD487DD51}"/>
              </pc2:cmMkLst>
            </pc226:cmChg>
          </p:ext>
        </pc:extLst>
      </pc:sldChg>
      <pc:sldChg chg="addSp delSp modSp new del mod setBg delDesignElem modShow">
        <pc:chgData name="Armstrong, Erin, BOS Dist 4" userId="78100684-beba-47bb-993b-dcae6be479eb" providerId="ADAL" clId="{A1D7F407-6C5D-44AB-A2F7-7ABA5F25D428}" dt="2023-09-19T16:20:30.024" v="6244" actId="2696"/>
        <pc:sldMkLst>
          <pc:docMk/>
          <pc:sldMk cId="1137486205" sldId="275"/>
        </pc:sldMkLst>
        <pc:spChg chg="mod">
          <ac:chgData name="Armstrong, Erin, BOS Dist 4" userId="78100684-beba-47bb-993b-dcae6be479eb" providerId="ADAL" clId="{A1D7F407-6C5D-44AB-A2F7-7ABA5F25D428}" dt="2023-09-15T23:53:53.451" v="5647" actId="1076"/>
          <ac:spMkLst>
            <pc:docMk/>
            <pc:sldMk cId="1137486205" sldId="275"/>
            <ac:spMk id="2" creationId="{0FC009F4-A150-CB0A-C0A6-CC4212F5A02E}"/>
          </ac:spMkLst>
        </pc:spChg>
        <pc:spChg chg="add del mod">
          <ac:chgData name="Armstrong, Erin, BOS Dist 4" userId="78100684-beba-47bb-993b-dcae6be479eb" providerId="ADAL" clId="{A1D7F407-6C5D-44AB-A2F7-7ABA5F25D428}" dt="2023-09-15T23:20:29.300" v="5389" actId="26606"/>
          <ac:spMkLst>
            <pc:docMk/>
            <pc:sldMk cId="1137486205" sldId="275"/>
            <ac:spMk id="3" creationId="{EACF21A9-C1E1-505B-9B2F-6C98D2C3FAFC}"/>
          </ac:spMkLst>
        </pc:spChg>
        <pc:spChg chg="add del">
          <ac:chgData name="Armstrong, Erin, BOS Dist 4" userId="78100684-beba-47bb-993b-dcae6be479eb" providerId="ADAL" clId="{A1D7F407-6C5D-44AB-A2F7-7ABA5F25D428}" dt="2023-09-15T23:35:41.674" v="5549"/>
          <ac:spMkLst>
            <pc:docMk/>
            <pc:sldMk cId="1137486205" sldId="275"/>
            <ac:spMk id="4" creationId="{934F1179-B481-4F9E-BCA3-AFB972070F83}"/>
          </ac:spMkLst>
        </pc:spChg>
        <pc:spChg chg="add del">
          <ac:chgData name="Armstrong, Erin, BOS Dist 4" userId="78100684-beba-47bb-993b-dcae6be479eb" providerId="ADAL" clId="{A1D7F407-6C5D-44AB-A2F7-7ABA5F25D428}" dt="2023-09-15T23:20:58.508" v="5401" actId="26606"/>
          <ac:spMkLst>
            <pc:docMk/>
            <pc:sldMk cId="1137486205" sldId="275"/>
            <ac:spMk id="5" creationId="{F500DBFC-17A9-4E0A-AEE2-A49F9AEEF0FD}"/>
          </ac:spMkLst>
        </pc:spChg>
        <pc:spChg chg="add del">
          <ac:chgData name="Armstrong, Erin, BOS Dist 4" userId="78100684-beba-47bb-993b-dcae6be479eb" providerId="ADAL" clId="{A1D7F407-6C5D-44AB-A2F7-7ABA5F25D428}" dt="2023-09-15T23:35:41.674" v="5549"/>
          <ac:spMkLst>
            <pc:docMk/>
            <pc:sldMk cId="1137486205" sldId="275"/>
            <ac:spMk id="8" creationId="{827DC2C4-B485-428A-BF4A-472D2967F47F}"/>
          </ac:spMkLst>
        </pc:spChg>
        <pc:spChg chg="add del">
          <ac:chgData name="Armstrong, Erin, BOS Dist 4" userId="78100684-beba-47bb-993b-dcae6be479eb" providerId="ADAL" clId="{A1D7F407-6C5D-44AB-A2F7-7ABA5F25D428}" dt="2023-09-15T23:20:58.508" v="5401" actId="26606"/>
          <ac:spMkLst>
            <pc:docMk/>
            <pc:sldMk cId="1137486205" sldId="275"/>
            <ac:spMk id="10" creationId="{65219498-D544-41AC-98FE-8F956EF66A62}"/>
          </ac:spMkLst>
        </pc:spChg>
        <pc:spChg chg="add del">
          <ac:chgData name="Armstrong, Erin, BOS Dist 4" userId="78100684-beba-47bb-993b-dcae6be479eb" providerId="ADAL" clId="{A1D7F407-6C5D-44AB-A2F7-7ABA5F25D428}" dt="2023-09-15T23:35:41.674" v="5549"/>
          <ac:spMkLst>
            <pc:docMk/>
            <pc:sldMk cId="1137486205" sldId="275"/>
            <ac:spMk id="11" creationId="{EE04B5EB-F158-4507-90DD-BD23620C7CC9}"/>
          </ac:spMkLst>
        </pc:spChg>
        <pc:spChg chg="add del">
          <ac:chgData name="Armstrong, Erin, BOS Dist 4" userId="78100684-beba-47bb-993b-dcae6be479eb" providerId="ADAL" clId="{A1D7F407-6C5D-44AB-A2F7-7ABA5F25D428}" dt="2023-09-15T23:19:57.251" v="5369" actId="26606"/>
          <ac:spMkLst>
            <pc:docMk/>
            <pc:sldMk cId="1137486205" sldId="275"/>
            <ac:spMk id="12" creationId="{74751229-0244-4FBB-BED1-407467F4C951}"/>
          </ac:spMkLst>
        </pc:spChg>
        <pc:spChg chg="add del">
          <ac:chgData name="Armstrong, Erin, BOS Dist 4" userId="78100684-beba-47bb-993b-dcae6be479eb" providerId="ADAL" clId="{A1D7F407-6C5D-44AB-A2F7-7ABA5F25D428}" dt="2023-09-15T23:32:14.346" v="5516"/>
          <ac:spMkLst>
            <pc:docMk/>
            <pc:sldMk cId="1137486205" sldId="275"/>
            <ac:spMk id="23" creationId="{19D32F93-50AC-4C46-A5DB-291C60DDB7BD}"/>
          </ac:spMkLst>
        </pc:spChg>
        <pc:spChg chg="add del">
          <ac:chgData name="Armstrong, Erin, BOS Dist 4" userId="78100684-beba-47bb-993b-dcae6be479eb" providerId="ADAL" clId="{A1D7F407-6C5D-44AB-A2F7-7ABA5F25D428}" dt="2023-09-15T23:32:14.346" v="5516"/>
          <ac:spMkLst>
            <pc:docMk/>
            <pc:sldMk cId="1137486205" sldId="275"/>
            <ac:spMk id="25" creationId="{827DC2C4-B485-428A-BF4A-472D2967F47F}"/>
          </ac:spMkLst>
        </pc:spChg>
        <pc:spChg chg="add del">
          <ac:chgData name="Armstrong, Erin, BOS Dist 4" userId="78100684-beba-47bb-993b-dcae6be479eb" providerId="ADAL" clId="{A1D7F407-6C5D-44AB-A2F7-7ABA5F25D428}" dt="2023-09-15T23:32:14.346" v="5516"/>
          <ac:spMkLst>
            <pc:docMk/>
            <pc:sldMk cId="1137486205" sldId="275"/>
            <ac:spMk id="27" creationId="{EE04B5EB-F158-4507-90DD-BD23620C7CC9}"/>
          </ac:spMkLst>
        </pc:spChg>
        <pc:grpChg chg="add del">
          <ac:chgData name="Armstrong, Erin, BOS Dist 4" userId="78100684-beba-47bb-993b-dcae6be479eb" providerId="ADAL" clId="{A1D7F407-6C5D-44AB-A2F7-7ABA5F25D428}" dt="2023-09-15T23:20:58.508" v="5401" actId="26606"/>
          <ac:grpSpMkLst>
            <pc:docMk/>
            <pc:sldMk cId="1137486205" sldId="275"/>
            <ac:grpSpMk id="14" creationId="{D74613BB-817C-4C4F-8A24-4936F2F064C0}"/>
          </ac:grpSpMkLst>
        </pc:grpChg>
        <pc:picChg chg="add del mod">
          <ac:chgData name="Armstrong, Erin, BOS Dist 4" userId="78100684-beba-47bb-993b-dcae6be479eb" providerId="ADAL" clId="{A1D7F407-6C5D-44AB-A2F7-7ABA5F25D428}" dt="2023-09-15T23:21:02.842" v="5402" actId="478"/>
          <ac:picMkLst>
            <pc:docMk/>
            <pc:sldMk cId="1137486205" sldId="275"/>
            <ac:picMk id="6" creationId="{834A5E55-0719-5D3E-33A3-BB00801A56DB}"/>
          </ac:picMkLst>
        </pc:picChg>
        <pc:picChg chg="add del">
          <ac:chgData name="Armstrong, Erin, BOS Dist 4" userId="78100684-beba-47bb-993b-dcae6be479eb" providerId="ADAL" clId="{A1D7F407-6C5D-44AB-A2F7-7ABA5F25D428}" dt="2023-09-15T23:19:57.251" v="5369" actId="26606"/>
          <ac:picMkLst>
            <pc:docMk/>
            <pc:sldMk cId="1137486205" sldId="275"/>
            <ac:picMk id="7" creationId="{D69FBED3-631A-1A45-2D4C-EDDF37577F8B}"/>
          </ac:picMkLst>
        </pc:picChg>
        <pc:picChg chg="add del">
          <ac:chgData name="Armstrong, Erin, BOS Dist 4" userId="78100684-beba-47bb-993b-dcae6be479eb" providerId="ADAL" clId="{A1D7F407-6C5D-44AB-A2F7-7ABA5F25D428}" dt="2023-09-15T23:19:57.251" v="5369" actId="26606"/>
          <ac:picMkLst>
            <pc:docMk/>
            <pc:sldMk cId="1137486205" sldId="275"/>
            <ac:picMk id="9" creationId="{2AFC9568-E411-458C-A2FB-559A37682519}"/>
          </ac:picMkLst>
        </pc:picChg>
      </pc:sldChg>
      <pc:sldChg chg="addSp delSp modSp new mod ord setBg delDesignElem">
        <pc:chgData name="Armstrong, Erin, BOS Dist 4" userId="78100684-beba-47bb-993b-dcae6be479eb" providerId="ADAL" clId="{A1D7F407-6C5D-44AB-A2F7-7ABA5F25D428}" dt="2023-09-15T23:52:59.058" v="5643" actId="1076"/>
        <pc:sldMkLst>
          <pc:docMk/>
          <pc:sldMk cId="3297043756" sldId="276"/>
        </pc:sldMkLst>
        <pc:spChg chg="mod">
          <ac:chgData name="Armstrong, Erin, BOS Dist 4" userId="78100684-beba-47bb-993b-dcae6be479eb" providerId="ADAL" clId="{A1D7F407-6C5D-44AB-A2F7-7ABA5F25D428}" dt="2023-09-15T23:32:50.843" v="5519" actId="26606"/>
          <ac:spMkLst>
            <pc:docMk/>
            <pc:sldMk cId="3297043756" sldId="276"/>
            <ac:spMk id="2" creationId="{F6F8E5AE-DBA5-D745-28C0-B4F80844D8C4}"/>
          </ac:spMkLst>
        </pc:spChg>
        <pc:spChg chg="mod">
          <ac:chgData name="Armstrong, Erin, BOS Dist 4" userId="78100684-beba-47bb-993b-dcae6be479eb" providerId="ADAL" clId="{A1D7F407-6C5D-44AB-A2F7-7ABA5F25D428}" dt="2023-09-15T23:52:59.058" v="5643" actId="1076"/>
          <ac:spMkLst>
            <pc:docMk/>
            <pc:sldMk cId="3297043756" sldId="276"/>
            <ac:spMk id="3" creationId="{18F6E105-0DFF-3E1C-6651-4B5772C72B7E}"/>
          </ac:spMkLst>
        </pc:spChg>
        <pc:spChg chg="add del">
          <ac:chgData name="Armstrong, Erin, BOS Dist 4" userId="78100684-beba-47bb-993b-dcae6be479eb" providerId="ADAL" clId="{A1D7F407-6C5D-44AB-A2F7-7ABA5F25D428}" dt="2023-09-15T23:35:41.674" v="5549"/>
          <ac:spMkLst>
            <pc:docMk/>
            <pc:sldMk cId="3297043756" sldId="276"/>
            <ac:spMk id="5" creationId="{081EA652-8C6A-4E69-BEB9-170809474553}"/>
          </ac:spMkLst>
        </pc:spChg>
        <pc:spChg chg="add del">
          <ac:chgData name="Armstrong, Erin, BOS Dist 4" userId="78100684-beba-47bb-993b-dcae6be479eb" providerId="ADAL" clId="{A1D7F407-6C5D-44AB-A2F7-7ABA5F25D428}" dt="2023-09-15T23:35:41.674" v="5549"/>
          <ac:spMkLst>
            <pc:docMk/>
            <pc:sldMk cId="3297043756" sldId="276"/>
            <ac:spMk id="6" creationId="{5298780A-33B9-4EA2-8F67-DE68AD62841B}"/>
          </ac:spMkLst>
        </pc:spChg>
        <pc:spChg chg="add del">
          <ac:chgData name="Armstrong, Erin, BOS Dist 4" userId="78100684-beba-47bb-993b-dcae6be479eb" providerId="ADAL" clId="{A1D7F407-6C5D-44AB-A2F7-7ABA5F25D428}" dt="2023-09-15T23:35:41.674" v="5549"/>
          <ac:spMkLst>
            <pc:docMk/>
            <pc:sldMk cId="3297043756" sldId="276"/>
            <ac:spMk id="7" creationId="{7F488E8B-4E1E-4402-8935-D4E6C02615C7}"/>
          </ac:spMkLst>
        </pc:spChg>
        <pc:spChg chg="add del">
          <ac:chgData name="Armstrong, Erin, BOS Dist 4" userId="78100684-beba-47bb-993b-dcae6be479eb" providerId="ADAL" clId="{A1D7F407-6C5D-44AB-A2F7-7ABA5F25D428}" dt="2023-09-15T23:32:14.346" v="5516"/>
          <ac:spMkLst>
            <pc:docMk/>
            <pc:sldMk cId="3297043756" sldId="276"/>
            <ac:spMk id="8" creationId="{1BB867FF-FC45-48F7-8104-F89BE54909F1}"/>
          </ac:spMkLst>
        </pc:spChg>
        <pc:spChg chg="add del">
          <ac:chgData name="Armstrong, Erin, BOS Dist 4" userId="78100684-beba-47bb-993b-dcae6be479eb" providerId="ADAL" clId="{A1D7F407-6C5D-44AB-A2F7-7ABA5F25D428}" dt="2023-09-15T23:32:14.346" v="5516"/>
          <ac:spMkLst>
            <pc:docMk/>
            <pc:sldMk cId="3297043756" sldId="276"/>
            <ac:spMk id="10" creationId="{8BB56887-D0D5-4F0C-9E19-7247EB83C8B7}"/>
          </ac:spMkLst>
        </pc:spChg>
        <pc:spChg chg="add del">
          <ac:chgData name="Armstrong, Erin, BOS Dist 4" userId="78100684-beba-47bb-993b-dcae6be479eb" providerId="ADAL" clId="{A1D7F407-6C5D-44AB-A2F7-7ABA5F25D428}" dt="2023-09-15T23:32:14.346" v="5516"/>
          <ac:spMkLst>
            <pc:docMk/>
            <pc:sldMk cId="3297043756" sldId="276"/>
            <ac:spMk id="12" creationId="{081E4A58-353D-44AE-B2FC-2A74E2E400F7}"/>
          </ac:spMkLst>
        </pc:spChg>
        <pc:cxnChg chg="add del">
          <ac:chgData name="Armstrong, Erin, BOS Dist 4" userId="78100684-beba-47bb-993b-dcae6be479eb" providerId="ADAL" clId="{A1D7F407-6C5D-44AB-A2F7-7ABA5F25D428}" dt="2023-09-15T23:35:41.674" v="5549"/>
          <ac:cxnSpMkLst>
            <pc:docMk/>
            <pc:sldMk cId="3297043756" sldId="276"/>
            <ac:cxnSpMk id="14" creationId="{23AAC9B5-8015-485C-ACF9-A750390E9A56}"/>
          </ac:cxnSpMkLst>
        </pc:cxnChg>
      </pc:sldChg>
      <pc:sldChg chg="addSp delSp modSp new mod setBg delDesignElem">
        <pc:chgData name="Armstrong, Erin, BOS Dist 4" userId="78100684-beba-47bb-993b-dcae6be479eb" providerId="ADAL" clId="{A1D7F407-6C5D-44AB-A2F7-7ABA5F25D428}" dt="2023-09-15T23:51:57.169" v="5625" actId="1076"/>
        <pc:sldMkLst>
          <pc:docMk/>
          <pc:sldMk cId="4030083382" sldId="277"/>
        </pc:sldMkLst>
        <pc:spChg chg="del">
          <ac:chgData name="Armstrong, Erin, BOS Dist 4" userId="78100684-beba-47bb-993b-dcae6be479eb" providerId="ADAL" clId="{A1D7F407-6C5D-44AB-A2F7-7ABA5F25D428}" dt="2023-09-15T23:30:43.966" v="5502"/>
          <ac:spMkLst>
            <pc:docMk/>
            <pc:sldMk cId="4030083382" sldId="277"/>
            <ac:spMk id="2" creationId="{32B9E429-CCAA-DBFF-5F0A-ACBAEDA65ED0}"/>
          </ac:spMkLst>
        </pc:spChg>
        <pc:spChg chg="mod ord">
          <ac:chgData name="Armstrong, Erin, BOS Dist 4" userId="78100684-beba-47bb-993b-dcae6be479eb" providerId="ADAL" clId="{A1D7F407-6C5D-44AB-A2F7-7ABA5F25D428}" dt="2023-09-15T23:51:57.169" v="5625" actId="1076"/>
          <ac:spMkLst>
            <pc:docMk/>
            <pc:sldMk cId="4030083382" sldId="277"/>
            <ac:spMk id="3" creationId="{D8A554B5-7D06-E431-BCC4-5C0E5B5582A5}"/>
          </ac:spMkLst>
        </pc:spChg>
        <pc:spChg chg="add mod">
          <ac:chgData name="Armstrong, Erin, BOS Dist 4" userId="78100684-beba-47bb-993b-dcae6be479eb" providerId="ADAL" clId="{A1D7F407-6C5D-44AB-A2F7-7ABA5F25D428}" dt="2023-09-15T23:33:16.445" v="5522" actId="26606"/>
          <ac:spMkLst>
            <pc:docMk/>
            <pc:sldMk cId="4030083382" sldId="277"/>
            <ac:spMk id="4" creationId="{5BA72E75-3075-4546-0B42-143079552009}"/>
          </ac:spMkLst>
        </pc:spChg>
        <pc:spChg chg="add del mod">
          <ac:chgData name="Armstrong, Erin, BOS Dist 4" userId="78100684-beba-47bb-993b-dcae6be479eb" providerId="ADAL" clId="{A1D7F407-6C5D-44AB-A2F7-7ABA5F25D428}" dt="2023-09-15T23:31:31.547" v="5509" actId="21"/>
          <ac:spMkLst>
            <pc:docMk/>
            <pc:sldMk cId="4030083382" sldId="277"/>
            <ac:spMk id="5" creationId="{B8D54971-5689-F5C9-D493-0526EDEC5454}"/>
          </ac:spMkLst>
        </pc:spChg>
        <pc:spChg chg="add del">
          <ac:chgData name="Armstrong, Erin, BOS Dist 4" userId="78100684-beba-47bb-993b-dcae6be479eb" providerId="ADAL" clId="{A1D7F407-6C5D-44AB-A2F7-7ABA5F25D428}" dt="2023-09-15T23:33:16.445" v="5522" actId="26606"/>
          <ac:spMkLst>
            <pc:docMk/>
            <pc:sldMk cId="4030083382" sldId="277"/>
            <ac:spMk id="6" creationId="{1B15ED52-F352-441B-82BF-E0EA34836D08}"/>
          </ac:spMkLst>
        </pc:spChg>
        <pc:spChg chg="add del">
          <ac:chgData name="Armstrong, Erin, BOS Dist 4" userId="78100684-beba-47bb-993b-dcae6be479eb" providerId="ADAL" clId="{A1D7F407-6C5D-44AB-A2F7-7ABA5F25D428}" dt="2023-09-15T23:33:16.445" v="5522" actId="26606"/>
          <ac:spMkLst>
            <pc:docMk/>
            <pc:sldMk cId="4030083382" sldId="277"/>
            <ac:spMk id="7" creationId="{3B2E3793-BFE6-45A2-9B7B-E18844431C99}"/>
          </ac:spMkLst>
        </pc:spChg>
        <pc:spChg chg="add del">
          <ac:chgData name="Armstrong, Erin, BOS Dist 4" userId="78100684-beba-47bb-993b-dcae6be479eb" providerId="ADAL" clId="{A1D7F407-6C5D-44AB-A2F7-7ABA5F25D428}" dt="2023-09-15T23:33:16.445" v="5522" actId="26606"/>
          <ac:spMkLst>
            <pc:docMk/>
            <pc:sldMk cId="4030083382" sldId="277"/>
            <ac:spMk id="8" creationId="{BC4C4868-CB8F-4AF9-9CDB-8108F2C19B67}"/>
          </ac:spMkLst>
        </pc:spChg>
        <pc:spChg chg="add del">
          <ac:chgData name="Armstrong, Erin, BOS Dist 4" userId="78100684-beba-47bb-993b-dcae6be479eb" providerId="ADAL" clId="{A1D7F407-6C5D-44AB-A2F7-7ABA5F25D428}" dt="2023-09-15T23:32:14.346" v="5516"/>
          <ac:spMkLst>
            <pc:docMk/>
            <pc:sldMk cId="4030083382" sldId="277"/>
            <ac:spMk id="9" creationId="{1BB867FF-FC45-48F7-8104-F89BE54909F1}"/>
          </ac:spMkLst>
        </pc:spChg>
        <pc:spChg chg="add del">
          <ac:chgData name="Armstrong, Erin, BOS Dist 4" userId="78100684-beba-47bb-993b-dcae6be479eb" providerId="ADAL" clId="{A1D7F407-6C5D-44AB-A2F7-7ABA5F25D428}" dt="2023-09-15T23:32:14.346" v="5516"/>
          <ac:spMkLst>
            <pc:docMk/>
            <pc:sldMk cId="4030083382" sldId="277"/>
            <ac:spMk id="11" creationId="{8BB56887-D0D5-4F0C-9E19-7247EB83C8B7}"/>
          </ac:spMkLst>
        </pc:spChg>
        <pc:spChg chg="add del">
          <ac:chgData name="Armstrong, Erin, BOS Dist 4" userId="78100684-beba-47bb-993b-dcae6be479eb" providerId="ADAL" clId="{A1D7F407-6C5D-44AB-A2F7-7ABA5F25D428}" dt="2023-09-15T23:32:14.346" v="5516"/>
          <ac:spMkLst>
            <pc:docMk/>
            <pc:sldMk cId="4030083382" sldId="277"/>
            <ac:spMk id="13" creationId="{081E4A58-353D-44AE-B2FC-2A74E2E400F7}"/>
          </ac:spMkLst>
        </pc:spChg>
        <pc:spChg chg="add del">
          <ac:chgData name="Armstrong, Erin, BOS Dist 4" userId="78100684-beba-47bb-993b-dcae6be479eb" providerId="ADAL" clId="{A1D7F407-6C5D-44AB-A2F7-7ABA5F25D428}" dt="2023-09-15T23:33:16.445" v="5522" actId="26606"/>
          <ac:spMkLst>
            <pc:docMk/>
            <pc:sldMk cId="4030083382" sldId="277"/>
            <ac:spMk id="15" creationId="{375E0459-6403-40CD-989D-56A4407CA12E}"/>
          </ac:spMkLst>
        </pc:spChg>
        <pc:spChg chg="add del">
          <ac:chgData name="Armstrong, Erin, BOS Dist 4" userId="78100684-beba-47bb-993b-dcae6be479eb" providerId="ADAL" clId="{A1D7F407-6C5D-44AB-A2F7-7ABA5F25D428}" dt="2023-09-15T23:33:16.445" v="5522" actId="26606"/>
          <ac:spMkLst>
            <pc:docMk/>
            <pc:sldMk cId="4030083382" sldId="277"/>
            <ac:spMk id="17" creationId="{53E5B1A8-3AC9-4BD1-9BBC-78CA94F2D1BA}"/>
          </ac:spMkLst>
        </pc:spChg>
        <pc:spChg chg="add del">
          <ac:chgData name="Armstrong, Erin, BOS Dist 4" userId="78100684-beba-47bb-993b-dcae6be479eb" providerId="ADAL" clId="{A1D7F407-6C5D-44AB-A2F7-7ABA5F25D428}" dt="2023-09-15T23:35:41.674" v="5549"/>
          <ac:spMkLst>
            <pc:docMk/>
            <pc:sldMk cId="4030083382" sldId="277"/>
            <ac:spMk id="22" creationId="{081EA652-8C6A-4E69-BEB9-170809474553}"/>
          </ac:spMkLst>
        </pc:spChg>
        <pc:spChg chg="add del">
          <ac:chgData name="Armstrong, Erin, BOS Dist 4" userId="78100684-beba-47bb-993b-dcae6be479eb" providerId="ADAL" clId="{A1D7F407-6C5D-44AB-A2F7-7ABA5F25D428}" dt="2023-09-15T23:35:41.674" v="5549"/>
          <ac:spMkLst>
            <pc:docMk/>
            <pc:sldMk cId="4030083382" sldId="277"/>
            <ac:spMk id="24" creationId="{5298780A-33B9-4EA2-8F67-DE68AD62841B}"/>
          </ac:spMkLst>
        </pc:spChg>
        <pc:spChg chg="add del">
          <ac:chgData name="Armstrong, Erin, BOS Dist 4" userId="78100684-beba-47bb-993b-dcae6be479eb" providerId="ADAL" clId="{A1D7F407-6C5D-44AB-A2F7-7ABA5F25D428}" dt="2023-09-15T23:35:41.674" v="5549"/>
          <ac:spMkLst>
            <pc:docMk/>
            <pc:sldMk cId="4030083382" sldId="277"/>
            <ac:spMk id="26" creationId="{7F488E8B-4E1E-4402-8935-D4E6C02615C7}"/>
          </ac:spMkLst>
        </pc:spChg>
      </pc:sldChg>
      <pc:sldChg chg="addSp modSp new mod setBg">
        <pc:chgData name="Armstrong, Erin, BOS Dist 4" userId="78100684-beba-47bb-993b-dcae6be479eb" providerId="ADAL" clId="{A1D7F407-6C5D-44AB-A2F7-7ABA5F25D428}" dt="2023-09-19T15:22:02.665" v="6142" actId="26606"/>
        <pc:sldMkLst>
          <pc:docMk/>
          <pc:sldMk cId="2071454122" sldId="278"/>
        </pc:sldMkLst>
        <pc:spChg chg="add">
          <ac:chgData name="Armstrong, Erin, BOS Dist 4" userId="78100684-beba-47bb-993b-dcae6be479eb" providerId="ADAL" clId="{A1D7F407-6C5D-44AB-A2F7-7ABA5F25D428}" dt="2023-09-19T15:22:02.665" v="6142" actId="26606"/>
          <ac:spMkLst>
            <pc:docMk/>
            <pc:sldMk cId="2071454122" sldId="278"/>
            <ac:spMk id="8" creationId="{42A4FC2C-047E-45A5-965D-8E1E3BF09BC6}"/>
          </ac:spMkLst>
        </pc:spChg>
        <pc:picChg chg="add mod">
          <ac:chgData name="Armstrong, Erin, BOS Dist 4" userId="78100684-beba-47bb-993b-dcae6be479eb" providerId="ADAL" clId="{A1D7F407-6C5D-44AB-A2F7-7ABA5F25D428}" dt="2023-09-19T15:22:02.665" v="6142" actId="26606"/>
          <ac:picMkLst>
            <pc:docMk/>
            <pc:sldMk cId="2071454122" sldId="278"/>
            <ac:picMk id="3" creationId="{17C0AAEB-4049-D001-16DB-228F6DB2D204}"/>
          </ac:picMkLst>
        </pc:picChg>
      </pc:sldChg>
      <pc:sldChg chg="addSp delSp modSp new mod ord setBg">
        <pc:chgData name="Armstrong, Erin, BOS Dist 4" userId="78100684-beba-47bb-993b-dcae6be479eb" providerId="ADAL" clId="{A1D7F407-6C5D-44AB-A2F7-7ABA5F25D428}" dt="2023-09-19T15:22:06.715" v="6143" actId="26606"/>
        <pc:sldMkLst>
          <pc:docMk/>
          <pc:sldMk cId="3245352184" sldId="279"/>
        </pc:sldMkLst>
        <pc:spChg chg="del">
          <ac:chgData name="Armstrong, Erin, BOS Dist 4" userId="78100684-beba-47bb-993b-dcae6be479eb" providerId="ADAL" clId="{A1D7F407-6C5D-44AB-A2F7-7ABA5F25D428}" dt="2023-09-19T15:21:59.252" v="6141" actId="478"/>
          <ac:spMkLst>
            <pc:docMk/>
            <pc:sldMk cId="3245352184" sldId="279"/>
            <ac:spMk id="2" creationId="{1B03BA5F-7A91-2BD1-F99D-127F294A71F4}"/>
          </ac:spMkLst>
        </pc:spChg>
        <pc:spChg chg="del">
          <ac:chgData name="Armstrong, Erin, BOS Dist 4" userId="78100684-beba-47bb-993b-dcae6be479eb" providerId="ADAL" clId="{A1D7F407-6C5D-44AB-A2F7-7ABA5F25D428}" dt="2023-09-19T15:21:39.074" v="6137"/>
          <ac:spMkLst>
            <pc:docMk/>
            <pc:sldMk cId="3245352184" sldId="279"/>
            <ac:spMk id="3" creationId="{31D46921-D53C-1288-2564-4CC512B922C1}"/>
          </ac:spMkLst>
        </pc:spChg>
        <pc:spChg chg="add">
          <ac:chgData name="Armstrong, Erin, BOS Dist 4" userId="78100684-beba-47bb-993b-dcae6be479eb" providerId="ADAL" clId="{A1D7F407-6C5D-44AB-A2F7-7ABA5F25D428}" dt="2023-09-19T15:22:06.715" v="6143" actId="26606"/>
          <ac:spMkLst>
            <pc:docMk/>
            <pc:sldMk cId="3245352184" sldId="279"/>
            <ac:spMk id="10" creationId="{42A4FC2C-047E-45A5-965D-8E1E3BF09BC6}"/>
          </ac:spMkLst>
        </pc:spChg>
        <pc:picChg chg="add mod">
          <ac:chgData name="Armstrong, Erin, BOS Dist 4" userId="78100684-beba-47bb-993b-dcae6be479eb" providerId="ADAL" clId="{A1D7F407-6C5D-44AB-A2F7-7ABA5F25D428}" dt="2023-09-19T15:22:06.715" v="6143" actId="26606"/>
          <ac:picMkLst>
            <pc:docMk/>
            <pc:sldMk cId="3245352184" sldId="279"/>
            <ac:picMk id="5" creationId="{8837E180-1890-858F-B1C9-42F964678585}"/>
          </ac:picMkLst>
        </pc:picChg>
      </pc:sldChg>
      <pc:sldChg chg="addSp delSp modSp new mod setBg">
        <pc:chgData name="Armstrong, Erin, BOS Dist 4" userId="78100684-beba-47bb-993b-dcae6be479eb" providerId="ADAL" clId="{A1D7F407-6C5D-44AB-A2F7-7ABA5F25D428}" dt="2023-09-19T15:22:10.354" v="6144" actId="26606"/>
        <pc:sldMkLst>
          <pc:docMk/>
          <pc:sldMk cId="1167504962" sldId="280"/>
        </pc:sldMkLst>
        <pc:spChg chg="del">
          <ac:chgData name="Armstrong, Erin, BOS Dist 4" userId="78100684-beba-47bb-993b-dcae6be479eb" providerId="ADAL" clId="{A1D7F407-6C5D-44AB-A2F7-7ABA5F25D428}" dt="2023-09-19T15:21:55.118" v="6140" actId="478"/>
          <ac:spMkLst>
            <pc:docMk/>
            <pc:sldMk cId="1167504962" sldId="280"/>
            <ac:spMk id="2" creationId="{F56B34B6-D989-38CC-FFF6-72385F8C9E98}"/>
          </ac:spMkLst>
        </pc:spChg>
        <pc:spChg chg="del">
          <ac:chgData name="Armstrong, Erin, BOS Dist 4" userId="78100684-beba-47bb-993b-dcae6be479eb" providerId="ADAL" clId="{A1D7F407-6C5D-44AB-A2F7-7ABA5F25D428}" dt="2023-09-19T15:21:51.438" v="6139"/>
          <ac:spMkLst>
            <pc:docMk/>
            <pc:sldMk cId="1167504962" sldId="280"/>
            <ac:spMk id="3" creationId="{A853C0F1-DFC1-1C34-2D2D-2A06D0EDAFE1}"/>
          </ac:spMkLst>
        </pc:spChg>
        <pc:spChg chg="add">
          <ac:chgData name="Armstrong, Erin, BOS Dist 4" userId="78100684-beba-47bb-993b-dcae6be479eb" providerId="ADAL" clId="{A1D7F407-6C5D-44AB-A2F7-7ABA5F25D428}" dt="2023-09-19T15:22:10.354" v="6144" actId="26606"/>
          <ac:spMkLst>
            <pc:docMk/>
            <pc:sldMk cId="1167504962" sldId="280"/>
            <ac:spMk id="10" creationId="{42A4FC2C-047E-45A5-965D-8E1E3BF09BC6}"/>
          </ac:spMkLst>
        </pc:spChg>
        <pc:picChg chg="add mod">
          <ac:chgData name="Armstrong, Erin, BOS Dist 4" userId="78100684-beba-47bb-993b-dcae6be479eb" providerId="ADAL" clId="{A1D7F407-6C5D-44AB-A2F7-7ABA5F25D428}" dt="2023-09-19T15:22:10.354" v="6144" actId="26606"/>
          <ac:picMkLst>
            <pc:docMk/>
            <pc:sldMk cId="1167504962" sldId="280"/>
            <ac:picMk id="5" creationId="{CC7804F6-2A75-35A5-357A-3C1479C6D179}"/>
          </ac:picMkLst>
        </pc:picChg>
      </pc:sldChg>
      <pc:sldChg chg="modSp new del mod">
        <pc:chgData name="Armstrong, Erin, BOS Dist 4" userId="78100684-beba-47bb-993b-dcae6be479eb" providerId="ADAL" clId="{A1D7F407-6C5D-44AB-A2F7-7ABA5F25D428}" dt="2023-09-19T16:05:03.485" v="6243" actId="2696"/>
        <pc:sldMkLst>
          <pc:docMk/>
          <pc:sldMk cId="3591575198" sldId="281"/>
        </pc:sldMkLst>
        <pc:spChg chg="mod">
          <ac:chgData name="Armstrong, Erin, BOS Dist 4" userId="78100684-beba-47bb-993b-dcae6be479eb" providerId="ADAL" clId="{A1D7F407-6C5D-44AB-A2F7-7ABA5F25D428}" dt="2023-09-19T16:03:18.352" v="6200" actId="20577"/>
          <ac:spMkLst>
            <pc:docMk/>
            <pc:sldMk cId="3591575198" sldId="281"/>
            <ac:spMk id="2" creationId="{B48829D5-A833-62A4-C5B5-335A414E7918}"/>
          </ac:spMkLst>
        </pc:spChg>
        <pc:spChg chg="mod">
          <ac:chgData name="Armstrong, Erin, BOS Dist 4" userId="78100684-beba-47bb-993b-dcae6be479eb" providerId="ADAL" clId="{A1D7F407-6C5D-44AB-A2F7-7ABA5F25D428}" dt="2023-09-19T16:03:38.123" v="6242" actId="20577"/>
          <ac:spMkLst>
            <pc:docMk/>
            <pc:sldMk cId="3591575198" sldId="281"/>
            <ac:spMk id="3" creationId="{471AF184-7FB6-0EAD-A23B-F74FBE8858C8}"/>
          </ac:spMkLst>
        </pc:spChg>
      </pc:sldChg>
    </pc:docChg>
  </pc:docChgLst>
  <pc:docChgLst>
    <pc:chgData name="Armstrong, Erin, BOS Dist 4" userId="S::erin.armstrong@acgov.org::78100684-beba-47bb-993b-dcae6be479eb" providerId="AD" clId="Web-{150ECA99-9BCC-B1E1-0025-A5EAE1379FB4}"/>
    <pc:docChg chg="modSld">
      <pc:chgData name="Armstrong, Erin, BOS Dist 4" userId="S::erin.armstrong@acgov.org::78100684-beba-47bb-993b-dcae6be479eb" providerId="AD" clId="Web-{150ECA99-9BCC-B1E1-0025-A5EAE1379FB4}" dt="2023-09-19T16:16:05.683" v="5" actId="14100"/>
      <pc:docMkLst>
        <pc:docMk/>
      </pc:docMkLst>
      <pc:sldChg chg="delSp modSp">
        <pc:chgData name="Armstrong, Erin, BOS Dist 4" userId="S::erin.armstrong@acgov.org::78100684-beba-47bb-993b-dcae6be479eb" providerId="AD" clId="Web-{150ECA99-9BCC-B1E1-0025-A5EAE1379FB4}" dt="2023-09-19T16:16:05.683" v="5" actId="14100"/>
        <pc:sldMkLst>
          <pc:docMk/>
          <pc:sldMk cId="3179806985" sldId="264"/>
        </pc:sldMkLst>
        <pc:spChg chg="del">
          <ac:chgData name="Armstrong, Erin, BOS Dist 4" userId="S::erin.armstrong@acgov.org::78100684-beba-47bb-993b-dcae6be479eb" providerId="AD" clId="Web-{150ECA99-9BCC-B1E1-0025-A5EAE1379FB4}" dt="2023-09-19T16:14:34.384" v="0"/>
          <ac:spMkLst>
            <pc:docMk/>
            <pc:sldMk cId="3179806985" sldId="264"/>
            <ac:spMk id="3" creationId="{762E9703-FD15-70C0-644D-69D985EBEE7E}"/>
          </ac:spMkLst>
        </pc:spChg>
        <pc:spChg chg="mod">
          <ac:chgData name="Armstrong, Erin, BOS Dist 4" userId="S::erin.armstrong@acgov.org::78100684-beba-47bb-993b-dcae6be479eb" providerId="AD" clId="Web-{150ECA99-9BCC-B1E1-0025-A5EAE1379FB4}" dt="2023-09-19T16:16:05.683" v="5" actId="14100"/>
          <ac:spMkLst>
            <pc:docMk/>
            <pc:sldMk cId="3179806985" sldId="264"/>
            <ac:spMk id="7" creationId="{8813CA8E-3554-3C9B-4038-469FF07A9489}"/>
          </ac:spMkLst>
        </pc:spChg>
      </pc:sldChg>
    </pc:docChg>
  </pc:docChgLst>
  <pc:docChgLst>
    <pc:chgData name="Armstrong, Erin, BOS Dist 4" userId="S::erin.armstrong@acgov.org::78100684-beba-47bb-993b-dcae6be479eb" providerId="AD" clId="Web-{3E20E6DA-6855-9F36-2790-04F6F1C821CF}"/>
    <pc:docChg chg="addSld delSld modSld sldOrd">
      <pc:chgData name="Armstrong, Erin, BOS Dist 4" userId="S::erin.armstrong@acgov.org::78100684-beba-47bb-993b-dcae6be479eb" providerId="AD" clId="Web-{3E20E6DA-6855-9F36-2790-04F6F1C821CF}" dt="2023-09-12T21:46:01.293" v="601"/>
      <pc:docMkLst>
        <pc:docMk/>
      </pc:docMkLst>
      <pc:sldChg chg="modSp ord">
        <pc:chgData name="Armstrong, Erin, BOS Dist 4" userId="S::erin.armstrong@acgov.org::78100684-beba-47bb-993b-dcae6be479eb" providerId="AD" clId="Web-{3E20E6DA-6855-9F36-2790-04F6F1C821CF}" dt="2023-09-12T21:46:01.293" v="601"/>
        <pc:sldMkLst>
          <pc:docMk/>
          <pc:sldMk cId="2971102131" sldId="259"/>
        </pc:sldMkLst>
        <pc:spChg chg="mod">
          <ac:chgData name="Armstrong, Erin, BOS Dist 4" userId="S::erin.armstrong@acgov.org::78100684-beba-47bb-993b-dcae6be479eb" providerId="AD" clId="Web-{3E20E6DA-6855-9F36-2790-04F6F1C821CF}" dt="2023-09-11T21:21:48.015" v="388" actId="20577"/>
          <ac:spMkLst>
            <pc:docMk/>
            <pc:sldMk cId="2971102131" sldId="259"/>
            <ac:spMk id="2" creationId="{EFBCA6B7-9FDA-F497-888F-3C364A133205}"/>
          </ac:spMkLst>
        </pc:spChg>
      </pc:sldChg>
      <pc:sldChg chg="modSp">
        <pc:chgData name="Armstrong, Erin, BOS Dist 4" userId="S::erin.armstrong@acgov.org::78100684-beba-47bb-993b-dcae6be479eb" providerId="AD" clId="Web-{3E20E6DA-6855-9F36-2790-04F6F1C821CF}" dt="2023-09-11T21:22:35.188" v="402" actId="20577"/>
        <pc:sldMkLst>
          <pc:docMk/>
          <pc:sldMk cId="442273735" sldId="260"/>
        </pc:sldMkLst>
        <pc:spChg chg="mod">
          <ac:chgData name="Armstrong, Erin, BOS Dist 4" userId="S::erin.armstrong@acgov.org::78100684-beba-47bb-993b-dcae6be479eb" providerId="AD" clId="Web-{3E20E6DA-6855-9F36-2790-04F6F1C821CF}" dt="2023-09-11T21:22:35.188" v="402" actId="20577"/>
          <ac:spMkLst>
            <pc:docMk/>
            <pc:sldMk cId="442273735" sldId="260"/>
            <ac:spMk id="3" creationId="{6CA8DE1B-573D-1A2C-65D4-77E299E3B471}"/>
          </ac:spMkLst>
        </pc:spChg>
      </pc:sldChg>
      <pc:sldChg chg="modSp">
        <pc:chgData name="Armstrong, Erin, BOS Dist 4" userId="S::erin.armstrong@acgov.org::78100684-beba-47bb-993b-dcae6be479eb" providerId="AD" clId="Web-{3E20E6DA-6855-9F36-2790-04F6F1C821CF}" dt="2023-09-11T21:24:36.596" v="457" actId="20577"/>
        <pc:sldMkLst>
          <pc:docMk/>
          <pc:sldMk cId="358189990" sldId="262"/>
        </pc:sldMkLst>
        <pc:spChg chg="mod">
          <ac:chgData name="Armstrong, Erin, BOS Dist 4" userId="S::erin.armstrong@acgov.org::78100684-beba-47bb-993b-dcae6be479eb" providerId="AD" clId="Web-{3E20E6DA-6855-9F36-2790-04F6F1C821CF}" dt="2023-09-11T21:24:36.596" v="457" actId="20577"/>
          <ac:spMkLst>
            <pc:docMk/>
            <pc:sldMk cId="358189990" sldId="262"/>
            <ac:spMk id="10" creationId="{870DF708-D32C-D338-F309-0AD61247716C}"/>
          </ac:spMkLst>
        </pc:spChg>
      </pc:sldChg>
      <pc:sldChg chg="modSp del ord">
        <pc:chgData name="Armstrong, Erin, BOS Dist 4" userId="S::erin.armstrong@acgov.org::78100684-beba-47bb-993b-dcae6be479eb" providerId="AD" clId="Web-{3E20E6DA-6855-9F36-2790-04F6F1C821CF}" dt="2023-09-11T21:17:31.465" v="381"/>
        <pc:sldMkLst>
          <pc:docMk/>
          <pc:sldMk cId="6556116" sldId="265"/>
        </pc:sldMkLst>
        <pc:spChg chg="mod">
          <ac:chgData name="Armstrong, Erin, BOS Dist 4" userId="S::erin.armstrong@acgov.org::78100684-beba-47bb-993b-dcae6be479eb" providerId="AD" clId="Web-{3E20E6DA-6855-9F36-2790-04F6F1C821CF}" dt="2023-09-11T21:17:27.012" v="380" actId="20577"/>
          <ac:spMkLst>
            <pc:docMk/>
            <pc:sldMk cId="6556116" sldId="265"/>
            <ac:spMk id="2" creationId="{ED5CEE5A-01BC-90E1-E51F-E002191B6231}"/>
          </ac:spMkLst>
        </pc:spChg>
        <pc:picChg chg="mod modCrop">
          <ac:chgData name="Armstrong, Erin, BOS Dist 4" userId="S::erin.armstrong@acgov.org::78100684-beba-47bb-993b-dcae6be479eb" providerId="AD" clId="Web-{3E20E6DA-6855-9F36-2790-04F6F1C821CF}" dt="2023-09-11T21:17:02.746" v="377"/>
          <ac:picMkLst>
            <pc:docMk/>
            <pc:sldMk cId="6556116" sldId="265"/>
            <ac:picMk id="4" creationId="{56EB1B04-D0BF-7047-E285-4186B4CB1B0E}"/>
          </ac:picMkLst>
        </pc:picChg>
      </pc:sldChg>
      <pc:sldChg chg="addSp delSp modSp new mod setBg">
        <pc:chgData name="Armstrong, Erin, BOS Dist 4" userId="S::erin.armstrong@acgov.org::78100684-beba-47bb-993b-dcae6be479eb" providerId="AD" clId="Web-{3E20E6DA-6855-9F36-2790-04F6F1C821CF}" dt="2023-09-11T21:21:28.656" v="387"/>
        <pc:sldMkLst>
          <pc:docMk/>
          <pc:sldMk cId="901540798" sldId="266"/>
        </pc:sldMkLst>
        <pc:spChg chg="mod">
          <ac:chgData name="Armstrong, Erin, BOS Dist 4" userId="S::erin.armstrong@acgov.org::78100684-beba-47bb-993b-dcae6be479eb" providerId="AD" clId="Web-{3E20E6DA-6855-9F36-2790-04F6F1C821CF}" dt="2023-09-11T21:15:44.167" v="366" actId="1076"/>
          <ac:spMkLst>
            <pc:docMk/>
            <pc:sldMk cId="901540798" sldId="266"/>
            <ac:spMk id="2" creationId="{972C2CCE-D941-360B-0C03-1260208FEF06}"/>
          </ac:spMkLst>
        </pc:spChg>
        <pc:spChg chg="del">
          <ac:chgData name="Armstrong, Erin, BOS Dist 4" userId="S::erin.armstrong@acgov.org::78100684-beba-47bb-993b-dcae6be479eb" providerId="AD" clId="Web-{3E20E6DA-6855-9F36-2790-04F6F1C821CF}" dt="2023-09-11T20:59:55.733" v="1"/>
          <ac:spMkLst>
            <pc:docMk/>
            <pc:sldMk cId="901540798" sldId="266"/>
            <ac:spMk id="3" creationId="{3EE79A27-8232-71BA-77C6-27E536B77000}"/>
          </ac:spMkLst>
        </pc:spChg>
        <pc:spChg chg="add mod">
          <ac:chgData name="Armstrong, Erin, BOS Dist 4" userId="S::erin.armstrong@acgov.org::78100684-beba-47bb-993b-dcae6be479eb" providerId="AD" clId="Web-{3E20E6DA-6855-9F36-2790-04F6F1C821CF}" dt="2023-09-11T21:15:32.776" v="365" actId="1076"/>
          <ac:spMkLst>
            <pc:docMk/>
            <pc:sldMk cId="901540798" sldId="266"/>
            <ac:spMk id="7" creationId="{D12F643C-E011-5D43-BEA2-29D47D8DE849}"/>
          </ac:spMkLst>
        </pc:spChg>
        <pc:spChg chg="add mod">
          <ac:chgData name="Armstrong, Erin, BOS Dist 4" userId="S::erin.armstrong@acgov.org::78100684-beba-47bb-993b-dcae6be479eb" providerId="AD" clId="Web-{3E20E6DA-6855-9F36-2790-04F6F1C821CF}" dt="2023-09-11T21:15:19.245" v="364" actId="20577"/>
          <ac:spMkLst>
            <pc:docMk/>
            <pc:sldMk cId="901540798" sldId="266"/>
            <ac:spMk id="8" creationId="{521AA13C-667E-E4D2-2BFF-A3C783CC9C5B}"/>
          </ac:spMkLst>
        </pc:spChg>
        <pc:spChg chg="add del">
          <ac:chgData name="Armstrong, Erin, BOS Dist 4" userId="S::erin.armstrong@acgov.org::78100684-beba-47bb-993b-dcae6be479eb" providerId="AD" clId="Web-{3E20E6DA-6855-9F36-2790-04F6F1C821CF}" dt="2023-09-11T21:02:54.126" v="53"/>
          <ac:spMkLst>
            <pc:docMk/>
            <pc:sldMk cId="901540798" sldId="266"/>
            <ac:spMk id="9" creationId="{FA25930E-350D-CAB8-133A-D6D6E3359317}"/>
          </ac:spMkLst>
        </pc:spChg>
        <pc:spChg chg="add">
          <ac:chgData name="Armstrong, Erin, BOS Dist 4" userId="S::erin.armstrong@acgov.org::78100684-beba-47bb-993b-dcae6be479eb" providerId="AD" clId="Web-{3E20E6DA-6855-9F36-2790-04F6F1C821CF}" dt="2023-09-11T21:02:54.141" v="54"/>
          <ac:spMkLst>
            <pc:docMk/>
            <pc:sldMk cId="901540798" sldId="266"/>
            <ac:spMk id="10" creationId="{022BDE4A-8A20-4A69-9C5A-581C82036A4D}"/>
          </ac:spMkLst>
        </pc:spChg>
        <pc:spChg chg="add del">
          <ac:chgData name="Armstrong, Erin, BOS Dist 4" userId="S::erin.armstrong@acgov.org::78100684-beba-47bb-993b-dcae6be479eb" providerId="AD" clId="Web-{3E20E6DA-6855-9F36-2790-04F6F1C821CF}" dt="2023-09-11T21:02:54.126" v="53"/>
          <ac:spMkLst>
            <pc:docMk/>
            <pc:sldMk cId="901540798" sldId="266"/>
            <ac:spMk id="12" creationId="{D2B783EE-0239-4717-BBEA-8C9EAC61C824}"/>
          </ac:spMkLst>
        </pc:spChg>
        <pc:spChg chg="add del">
          <ac:chgData name="Armstrong, Erin, BOS Dist 4" userId="S::erin.armstrong@acgov.org::78100684-beba-47bb-993b-dcae6be479eb" providerId="AD" clId="Web-{3E20E6DA-6855-9F36-2790-04F6F1C821CF}" dt="2023-09-11T21:02:54.126" v="53"/>
          <ac:spMkLst>
            <pc:docMk/>
            <pc:sldMk cId="901540798" sldId="266"/>
            <ac:spMk id="14" creationId="{A7B99495-F43F-4D80-A44F-2CB4764EB90B}"/>
          </ac:spMkLst>
        </pc:spChg>
        <pc:spChg chg="add del">
          <ac:chgData name="Armstrong, Erin, BOS Dist 4" userId="S::erin.armstrong@acgov.org::78100684-beba-47bb-993b-dcae6be479eb" providerId="AD" clId="Web-{3E20E6DA-6855-9F36-2790-04F6F1C821CF}" dt="2023-09-11T21:02:54.126" v="53"/>
          <ac:spMkLst>
            <pc:docMk/>
            <pc:sldMk cId="901540798" sldId="266"/>
            <ac:spMk id="16" creationId="{70BEB1E7-2F88-40BC-B73D-42E5B6F80BFC}"/>
          </ac:spMkLst>
        </pc:spChg>
        <pc:picChg chg="add mod ord">
          <ac:chgData name="Armstrong, Erin, BOS Dist 4" userId="S::erin.armstrong@acgov.org::78100684-beba-47bb-993b-dcae6be479eb" providerId="AD" clId="Web-{3E20E6DA-6855-9F36-2790-04F6F1C821CF}" dt="2023-09-11T21:15:50.933" v="368" actId="1076"/>
          <ac:picMkLst>
            <pc:docMk/>
            <pc:sldMk cId="901540798" sldId="266"/>
            <ac:picMk id="4" creationId="{16A62000-45C0-C9DA-6066-CF962B761658}"/>
          </ac:picMkLst>
        </pc:picChg>
        <pc:picChg chg="add mod">
          <ac:chgData name="Armstrong, Erin, BOS Dist 4" userId="S::erin.armstrong@acgov.org::78100684-beba-47bb-993b-dcae6be479eb" providerId="AD" clId="Web-{3E20E6DA-6855-9F36-2790-04F6F1C821CF}" dt="2023-09-11T21:15:50.839" v="367" actId="1076"/>
          <ac:picMkLst>
            <pc:docMk/>
            <pc:sldMk cId="901540798" sldId="266"/>
            <ac:picMk id="5" creationId="{590BC947-8FB1-C910-473C-92BED016916E}"/>
          </ac:picMkLst>
        </pc:picChg>
        <pc:picChg chg="add del mod">
          <ac:chgData name="Armstrong, Erin, BOS Dist 4" userId="S::erin.armstrong@acgov.org::78100684-beba-47bb-993b-dcae6be479eb" providerId="AD" clId="Web-{3E20E6DA-6855-9F36-2790-04F6F1C821CF}" dt="2023-09-11T21:21:28.656" v="387"/>
          <ac:picMkLst>
            <pc:docMk/>
            <pc:sldMk cId="901540798" sldId="266"/>
            <ac:picMk id="11" creationId="{CD1B7DAF-4414-A451-4237-908D825DA00A}"/>
          </ac:picMkLst>
        </pc:picChg>
      </pc:sldChg>
      <pc:sldChg chg="addSp delSp modSp new mod setBg setClrOvrMap">
        <pc:chgData name="Armstrong, Erin, BOS Dist 4" userId="S::erin.armstrong@acgov.org::78100684-beba-47bb-993b-dcae6be479eb" providerId="AD" clId="Web-{3E20E6DA-6855-9F36-2790-04F6F1C821CF}" dt="2023-09-11T21:27:12.691" v="493"/>
        <pc:sldMkLst>
          <pc:docMk/>
          <pc:sldMk cId="3919446566" sldId="267"/>
        </pc:sldMkLst>
        <pc:spChg chg="mod">
          <ac:chgData name="Armstrong, Erin, BOS Dist 4" userId="S::erin.armstrong@acgov.org::78100684-beba-47bb-993b-dcae6be479eb" providerId="AD" clId="Web-{3E20E6DA-6855-9F36-2790-04F6F1C821CF}" dt="2023-09-11T21:27:12.691" v="493"/>
          <ac:spMkLst>
            <pc:docMk/>
            <pc:sldMk cId="3919446566" sldId="267"/>
            <ac:spMk id="2" creationId="{707C72B9-C062-95B6-DD08-99E7744EB49C}"/>
          </ac:spMkLst>
        </pc:spChg>
        <pc:spChg chg="del mod">
          <ac:chgData name="Armstrong, Erin, BOS Dist 4" userId="S::erin.armstrong@acgov.org::78100684-beba-47bb-993b-dcae6be479eb" providerId="AD" clId="Web-{3E20E6DA-6855-9F36-2790-04F6F1C821CF}" dt="2023-09-11T21:27:09.441" v="492"/>
          <ac:spMkLst>
            <pc:docMk/>
            <pc:sldMk cId="3919446566" sldId="267"/>
            <ac:spMk id="3" creationId="{91F7D8B7-CBEE-3BC2-B92E-C1492C78D357}"/>
          </ac:spMkLst>
        </pc:spChg>
        <pc:spChg chg="add del mod">
          <ac:chgData name="Armstrong, Erin, BOS Dist 4" userId="S::erin.armstrong@acgov.org::78100684-beba-47bb-993b-dcae6be479eb" providerId="AD" clId="Web-{3E20E6DA-6855-9F36-2790-04F6F1C821CF}" dt="2023-09-11T21:27:12.691" v="493"/>
          <ac:spMkLst>
            <pc:docMk/>
            <pc:sldMk cId="3919446566" sldId="267"/>
            <ac:spMk id="5" creationId="{60CEAAAD-D655-5A78-61E8-5F1E0E880827}"/>
          </ac:spMkLst>
        </pc:spChg>
        <pc:spChg chg="add">
          <ac:chgData name="Armstrong, Erin, BOS Dist 4" userId="S::erin.armstrong@acgov.org::78100684-beba-47bb-993b-dcae6be479eb" providerId="AD" clId="Web-{3E20E6DA-6855-9F36-2790-04F6F1C821CF}" dt="2023-09-11T21:27:12.691" v="493"/>
          <ac:spMkLst>
            <pc:docMk/>
            <pc:sldMk cId="3919446566" sldId="267"/>
            <ac:spMk id="10" creationId="{66B332A4-D438-4773-A77F-5ED49A448D9D}"/>
          </ac:spMkLst>
        </pc:spChg>
        <pc:spChg chg="add">
          <ac:chgData name="Armstrong, Erin, BOS Dist 4" userId="S::erin.armstrong@acgov.org::78100684-beba-47bb-993b-dcae6be479eb" providerId="AD" clId="Web-{3E20E6DA-6855-9F36-2790-04F6F1C821CF}" dt="2023-09-11T21:27:12.691" v="493"/>
          <ac:spMkLst>
            <pc:docMk/>
            <pc:sldMk cId="3919446566" sldId="267"/>
            <ac:spMk id="12" creationId="{DF9AD32D-FF05-44F4-BD4D-9CEE89B71EB9}"/>
          </ac:spMkLst>
        </pc:spChg>
      </pc:sldChg>
      <pc:sldChg chg="addSp delSp modSp new">
        <pc:chgData name="Armstrong, Erin, BOS Dist 4" userId="S::erin.armstrong@acgov.org::78100684-beba-47bb-993b-dcae6be479eb" providerId="AD" clId="Web-{3E20E6DA-6855-9F36-2790-04F6F1C821CF}" dt="2023-09-11T21:35:51.714" v="600" actId="20577"/>
        <pc:sldMkLst>
          <pc:docMk/>
          <pc:sldMk cId="1752996236" sldId="268"/>
        </pc:sldMkLst>
        <pc:spChg chg="mod">
          <ac:chgData name="Armstrong, Erin, BOS Dist 4" userId="S::erin.armstrong@acgov.org::78100684-beba-47bb-993b-dcae6be479eb" providerId="AD" clId="Web-{3E20E6DA-6855-9F36-2790-04F6F1C821CF}" dt="2023-09-11T21:27:45.082" v="517" actId="20577"/>
          <ac:spMkLst>
            <pc:docMk/>
            <pc:sldMk cId="1752996236" sldId="268"/>
            <ac:spMk id="2" creationId="{34920170-5DE3-889C-9BFF-B6ECE8B1FA1E}"/>
          </ac:spMkLst>
        </pc:spChg>
        <pc:spChg chg="del">
          <ac:chgData name="Armstrong, Erin, BOS Dist 4" userId="S::erin.armstrong@acgov.org::78100684-beba-47bb-993b-dcae6be479eb" providerId="AD" clId="Web-{3E20E6DA-6855-9F36-2790-04F6F1C821CF}" dt="2023-09-11T21:27:49.676" v="519"/>
          <ac:spMkLst>
            <pc:docMk/>
            <pc:sldMk cId="1752996236" sldId="268"/>
            <ac:spMk id="3" creationId="{934C1596-B88A-8453-ADA7-A6B2DE4C7A36}"/>
          </ac:spMkLst>
        </pc:spChg>
        <pc:spChg chg="add mod">
          <ac:chgData name="Armstrong, Erin, BOS Dist 4" userId="S::erin.armstrong@acgov.org::78100684-beba-47bb-993b-dcae6be479eb" providerId="AD" clId="Web-{3E20E6DA-6855-9F36-2790-04F6F1C821CF}" dt="2023-09-11T21:35:51.714" v="600" actId="20577"/>
          <ac:spMkLst>
            <pc:docMk/>
            <pc:sldMk cId="1752996236" sldId="268"/>
            <ac:spMk id="4" creationId="{40ED64A1-ED3D-678F-A096-8E081D32A823}"/>
          </ac:spMkLst>
        </pc:spChg>
      </pc:sldChg>
      <pc:sldChg chg="addSp delSp modSp new">
        <pc:chgData name="Armstrong, Erin, BOS Dist 4" userId="S::erin.armstrong@acgov.org::78100684-beba-47bb-993b-dcae6be479eb" providerId="AD" clId="Web-{3E20E6DA-6855-9F36-2790-04F6F1C821CF}" dt="2023-09-11T21:34:41.978" v="591" actId="20577"/>
        <pc:sldMkLst>
          <pc:docMk/>
          <pc:sldMk cId="1289712523" sldId="269"/>
        </pc:sldMkLst>
        <pc:spChg chg="mod">
          <ac:chgData name="Armstrong, Erin, BOS Dist 4" userId="S::erin.armstrong@acgov.org::78100684-beba-47bb-993b-dcae6be479eb" providerId="AD" clId="Web-{3E20E6DA-6855-9F36-2790-04F6F1C821CF}" dt="2023-09-11T21:34:41.978" v="591" actId="20577"/>
          <ac:spMkLst>
            <pc:docMk/>
            <pc:sldMk cId="1289712523" sldId="269"/>
            <ac:spMk id="2" creationId="{EEFEB6A1-D730-853F-1316-6C2563327905}"/>
          </ac:spMkLst>
        </pc:spChg>
        <pc:spChg chg="del mod">
          <ac:chgData name="Armstrong, Erin, BOS Dist 4" userId="S::erin.armstrong@acgov.org::78100684-beba-47bb-993b-dcae6be479eb" providerId="AD" clId="Web-{3E20E6DA-6855-9F36-2790-04F6F1C821CF}" dt="2023-09-11T21:31:59.836" v="563"/>
          <ac:spMkLst>
            <pc:docMk/>
            <pc:sldMk cId="1289712523" sldId="269"/>
            <ac:spMk id="3" creationId="{09E6E210-50D4-52FC-BD70-CC7162785267}"/>
          </ac:spMkLst>
        </pc:spChg>
        <pc:spChg chg="add mod">
          <ac:chgData name="Armstrong, Erin, BOS Dist 4" userId="S::erin.armstrong@acgov.org::78100684-beba-47bb-993b-dcae6be479eb" providerId="AD" clId="Web-{3E20E6DA-6855-9F36-2790-04F6F1C821CF}" dt="2023-09-11T21:34:31.822" v="589" actId="20577"/>
          <ac:spMkLst>
            <pc:docMk/>
            <pc:sldMk cId="1289712523" sldId="269"/>
            <ac:spMk id="4" creationId="{11A3BE41-2DB5-9121-0373-45800781879C}"/>
          </ac:spMkLst>
        </pc:spChg>
      </pc:sldChg>
    </pc:docChg>
  </pc:docChgLst>
</pc:chgInfo>
</file>

<file path=ppt/comments/modernComment_10A_35BC6BBE.xml><?xml version="1.0" encoding="utf-8"?>
<p188:cmLst xmlns:a="http://schemas.openxmlformats.org/drawingml/2006/main" xmlns:r="http://schemas.openxmlformats.org/officeDocument/2006/relationships" xmlns:p188="http://schemas.microsoft.com/office/powerpoint/2018/8/main">
  <p188:cm id="{F90322D6-5110-4560-AE22-36AB468CA7EF}" authorId="{DABD301C-3172-B787-23F0-75A1B3D4A49F}" status="resolved" created="2023-09-18T00:15:47.973" complete="100000">
    <ac:deMkLst xmlns:ac="http://schemas.microsoft.com/office/drawing/2013/main/command">
      <pc:docMk xmlns:pc="http://schemas.microsoft.com/office/powerpoint/2013/main/command"/>
      <pc:sldMk xmlns:pc="http://schemas.microsoft.com/office/powerpoint/2013/main/command" cId="901540798" sldId="266"/>
      <ac:spMk id="8" creationId="{521AA13C-667E-E4D2-2BFF-A3C783CC9C5B}"/>
    </ac:deMkLst>
    <p188:txBody>
      <a:bodyPr/>
      <a:lstStyle/>
      <a:p>
        <a:r>
          <a:rPr lang="en-US"/>
          <a:t>fixed typo</a:t>
        </a:r>
      </a:p>
    </p188:txBody>
  </p188:cm>
</p188:cmLst>
</file>

<file path=ppt/comments/modernComment_10F_A44BF707.xml><?xml version="1.0" encoding="utf-8"?>
<p188:cmLst xmlns:a="http://schemas.openxmlformats.org/drawingml/2006/main" xmlns:r="http://schemas.openxmlformats.org/officeDocument/2006/relationships" xmlns:p188="http://schemas.microsoft.com/office/powerpoint/2018/8/main">
  <p188:cm id="{6C319B09-6501-4483-A90C-8017A9F979F8}" authorId="{DABD301C-3172-B787-23F0-75A1B3D4A49F}" status="resolved" created="2023-09-18T00:21:55.339" complete="100000">
    <pc:sldMkLst xmlns:pc="http://schemas.microsoft.com/office/powerpoint/2013/main/command">
      <pc:docMk/>
      <pc:sldMk cId="2756441863" sldId="271"/>
    </pc:sldMkLst>
    <p188:txBody>
      <a:bodyPr/>
      <a:lstStyle/>
      <a:p>
        <a:r>
          <a:rPr lang="en-US"/>
          <a:t>just corrected "incomes" vs income</a:t>
        </a:r>
      </a:p>
    </p188:txBody>
    <p188:extLst>
      <p:ext xmlns:p="http://schemas.openxmlformats.org/presentationml/2006/main" uri="{57CB4572-C831-44C2-8A1C-0ADB6CCDFE69}">
        <p223:reactions xmlns:p223="http://schemas.microsoft.com/office/powerpoint/2022/03/main">
          <p223:rxn type="👍">
            <p223:instance time="2023-09-18T15:45:19.800" authorId="{7819C60A-20CD-177D-E0EC-914DCBC77CD4}"/>
          </p223:rxn>
        </p223:reactions>
      </p:ext>
    </p188:extLst>
  </p188:cm>
</p188:cmLst>
</file>

<file path=ppt/comments/modernComment_112_2A7373D1.xml><?xml version="1.0" encoding="utf-8"?>
<p188:cmLst xmlns:a="http://schemas.openxmlformats.org/drawingml/2006/main" xmlns:r="http://schemas.openxmlformats.org/officeDocument/2006/relationships" xmlns:p188="http://schemas.microsoft.com/office/powerpoint/2018/8/main">
  <p188:cm id="{E882519B-10F4-4DBD-B8E0-944FD487DD51}" authorId="{DABD301C-3172-B787-23F0-75A1B3D4A49F}" status="resolved" created="2023-09-18T00:24:22.747" complete="100000">
    <ac:deMkLst xmlns:ac="http://schemas.microsoft.com/office/drawing/2013/main/command">
      <pc:docMk xmlns:pc="http://schemas.microsoft.com/office/powerpoint/2013/main/command"/>
      <pc:sldMk xmlns:pc="http://schemas.microsoft.com/office/powerpoint/2013/main/command" cId="712209361" sldId="274"/>
      <ac:spMk id="9" creationId="{B084E123-F42D-C5DD-78A3-BC2E643FB9FB}"/>
    </ac:deMkLst>
    <p188:txBody>
      <a:bodyPr/>
      <a:lstStyle/>
      <a:p>
        <a:r>
          <a:rPr lang="en-US"/>
          <a:t>do you want to say "are increasing" when 2021 homeless deaths were less that 2020 with the exception of South County</a:t>
        </a:r>
      </a:p>
    </p188:txBody>
    <p188:extLst>
      <p:ext xmlns:p="http://schemas.openxmlformats.org/presentationml/2006/main" uri="{57CB4572-C831-44C2-8A1C-0ADB6CCDFE69}">
        <p223:reactions xmlns:p223="http://schemas.microsoft.com/office/powerpoint/2022/03/main">
          <p223:rxn type="👍">
            <p223:instance time="2023-09-18T15:45:06.493" authorId="{7819C60A-20CD-177D-E0EC-914DCBC77CD4}"/>
          </p223:rxn>
        </p223:reactions>
      </p:ext>
    </p188:extLst>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23:43:01.203"/>
    </inkml:context>
    <inkml:brush xml:id="br0">
      <inkml:brushProperty name="width" value="0.035" units="cm"/>
      <inkml:brushProperty name="height" value="0.035" units="cm"/>
      <inkml:brushProperty name="color" value="#E71224"/>
    </inkml:brush>
  </inkml:definitions>
  <inkml:trace contextRef="#ctx0" brushRef="#br0">2607 466 24575,'-59'1'0,"-64"-2"0,114-1 0,0 1 0,1-2 0,-1 1 0,1-1 0,-12-6 0,11 5 0,0 0 0,0 1 0,0 0 0,-14-2 0,-23 1 0,-87 4 0,50 2 0,-401-2 0,467 1 0,1 1 0,-33 8 0,10-2 0,24-4 0,0 0 0,0 1 0,1 1 0,0 0 0,-16 9 0,19-8 0,0-1 0,-1 0 0,0-1 0,0-1 0,-1 0 0,1-1 0,-24 4 0,-24-4 0,-81-8 0,135 5 0,0-1 0,1-1 0,-1 1 0,1-1 0,-1 0 0,1 0 0,0-1 0,-1 1 0,1-1 0,0 0 0,-7-6 0,-2-4 0,1 0 0,-16-19 0,21 22 0,0 0 0,-1 0 0,-1 1 0,0 0 0,0 1 0,-12-8 0,5 7 0,-1 1 0,0 0 0,-25-6 0,34 10 0,0 0 0,0 0 0,1-1 0,-1 0 0,1 0 0,1-1 0,-9-7 0,-18-13 0,21 16 0,1 0 0,-16-16 0,0-1 0,22 21 0,1-1 0,-1 0 0,1 0 0,-8-14 0,-7-9 0,13 21 0,-1 0 0,0 1 0,0 0 0,-1 0 0,0 1 0,-1 0 0,1 1 0,-1 0 0,0 0 0,-1 1 0,1 1 0,-1-1 0,0 2 0,0 0 0,-1 0 0,1 1 0,0 0 0,-1 1 0,-20 0 0,-6 1 0,-85 2 0,119-2 0,1 1 0,-1-1 0,0 1 0,1 0 0,0-1 0,-1 2 0,1-1 0,-1 0 0,1 1 0,0-1 0,0 1 0,0 0 0,0 0 0,0 1 0,1-1 0,-1 0 0,0 1 0,1 0 0,0-1 0,0 1 0,0 0 0,0 0 0,0 0 0,0 0 0,1 1 0,-1-1 0,1 0 0,-1 7 0,-1 6 0,1 0 0,0 1 0,2-1 0,0 0 0,2 19 0,0 5 0,-3 40 0,3 61 0,-1-136 0,1 0 0,-1 0 0,1-1 0,0 1 0,0-1 0,0 0 0,1 0 0,-1 0 0,1 0 0,0 0 0,0 0 0,0 0 0,1-1 0,0 0 0,5 5 0,15 15 0,-12-11 0,0 0 0,19 12 0,-21-16 0,0-1 0,-1 2 0,0-1 0,0 1 0,14 19 0,-4-4 0,-15-20 0,0 1 0,-1-1 0,1 1 0,-1-1 0,3 7 0,2 4 0,0 0 0,16 19 0,-13-19 0,16 30 0,21 60 0,-4-20 0,-18-35 0,-16-30 0,17 26 0,-23-40 0,39 63 0,-38-61 0,-2 0 0,1 1 0,-1-1 0,0 1 0,-1 0 0,3 16 0,-1-3 0,0-1 0,1 0 0,2 0 0,0-1 0,1 1 0,1-2 0,16 28 0,-15-32 0,1-1 0,1 0 0,19 18 0,19 23 0,-25-20 0,-17-23 0,-1-1 0,1 0 0,1-1 0,0 0 0,1 0 0,14 11 0,-1-3 0,-18-14 0,1 1 0,0-1 0,-1 0 0,1 0 0,1 0 0,-1-1 0,1 0 0,-1 0 0,1-1 0,0 0 0,0 0 0,0 0 0,9 0 0,-6-1 0,1 0 0,-1-1 0,0-1 0,0 1 0,0-1 0,0-1 0,0 0 0,0-1 0,0 0 0,0 0 0,9-5 0,45-23 0,37-20 0,-87 42 0,1 0 0,-1 1 0,1 1 0,1 0 0,-1 1 0,1 1 0,28-5 0,-29 6 0,-1 0 0,26-9 0,13-5 0,10-1 0,-39 11 0,29-5 0,-24 7 0,-2 1 0,0 1 0,32-2 0,-42 5 0,-1-1 0,22-5 0,-21 3 0,0 2 0,19-2 0,-23 3 0,0-1 0,0-1 0,0 0 0,-1-1 0,1 0 0,18-9 0,-17 7 0,1 0 0,-1 1 0,1 1 0,20-4 0,64-12 0,-73 13 0,1 2 0,-1 1 0,38-2 0,-26 6 0,53-2 0,-80 1 0,0-1 0,0 0 0,0-1 0,0 0 0,0-1 0,11-5 0,3-2 0,-20 10 0,0-1 0,-1 1 0,1-1 0,-1-1 0,1 1 0,-1-1 0,0 1 0,0-1 0,0 0 0,-1-1 0,1 1 0,-1-1 0,0 1 0,3-5 0,0-3 0,0 1 0,-1-1 0,-1 0 0,0-1 0,0 1 0,-1-1 0,-1 1 0,3-21 0,-3-8 0,-4-51 0,0 20 0,2-352 0,0 416-91,0 0 0,-1 1 0,1-1 0,-1 0 0,-1 1 0,1-1 0,-1 1 0,0-1 0,-1 1 0,0 0 0,0 0 0,0 0 0,0 0 0,-8-9 0,1 7-6735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23:44:51.387"/>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9DE2-8C87-9050-D7DB-AD89F7780F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87A619-090B-17A7-DE14-972126E48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9CB7CC-0BF8-F025-EF4E-03E709625660}"/>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a:extLst>
              <a:ext uri="{FF2B5EF4-FFF2-40B4-BE49-F238E27FC236}">
                <a16:creationId xmlns:a16="http://schemas.microsoft.com/office/drawing/2014/main" id="{3933FCD3-828A-4219-EFBB-F7BBC098E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E2A42-9EBF-58E7-756F-FCBD5F098BD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477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DCB8-FFA0-B461-12C3-307C285A2A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8CAA5-47BB-87BB-F73E-63D3D8BA8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1856F-A658-80F1-9232-FFA371DA20B1}"/>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a:extLst>
              <a:ext uri="{FF2B5EF4-FFF2-40B4-BE49-F238E27FC236}">
                <a16:creationId xmlns:a16="http://schemas.microsoft.com/office/drawing/2014/main" id="{6237C85F-EE93-8CC4-29E6-B3CD4A2DA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DC251-52EC-ADD5-20C5-910035218C7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774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1D874-38B8-904F-BE2F-4CF035F69C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E3A3E-0BF6-3F13-FB35-444569C0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7ED5F-16B2-CD72-CC6E-9EDCBDC165E3}"/>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a:extLst>
              <a:ext uri="{FF2B5EF4-FFF2-40B4-BE49-F238E27FC236}">
                <a16:creationId xmlns:a16="http://schemas.microsoft.com/office/drawing/2014/main" id="{13256E77-A7DC-E960-F505-626E6BBE5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1BBC9-C14E-1234-AC2A-839103197F8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681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4E1B-387F-B1F6-7A94-87D82E062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17144-84F5-3522-5628-8F89169327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946E0-2369-58E9-F408-2974D28E615F}"/>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a:extLst>
              <a:ext uri="{FF2B5EF4-FFF2-40B4-BE49-F238E27FC236}">
                <a16:creationId xmlns:a16="http://schemas.microsoft.com/office/drawing/2014/main" id="{C3D54F76-22D1-22B5-3B65-09DFD8A24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9F1DF-8606-E851-E73E-8D5C54257A5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239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BD44-8F6B-375B-92BC-84F5B7CAC1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CC832A-4044-73E2-972A-433F42918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D6085-571A-D7FC-7E8A-F1CA9A29DED4}"/>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a:extLst>
              <a:ext uri="{FF2B5EF4-FFF2-40B4-BE49-F238E27FC236}">
                <a16:creationId xmlns:a16="http://schemas.microsoft.com/office/drawing/2014/main" id="{9E82DC20-0434-61AA-5B43-AFABBFC86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D2824-75B6-9D5C-516E-6D44A1C009B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617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C782-5714-081B-FBBF-94A0AB6D2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2F6F7-F14B-8EC5-EB5D-63CD19972E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95FFAE-24A8-AAA8-7C59-40C5E4073B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0F52B8-4526-D76E-15D5-9BB276E28FDB}"/>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6" name="Footer Placeholder 5">
            <a:extLst>
              <a:ext uri="{FF2B5EF4-FFF2-40B4-BE49-F238E27FC236}">
                <a16:creationId xmlns:a16="http://schemas.microsoft.com/office/drawing/2014/main" id="{0F014A05-42AB-0DFF-31EC-86D5FE0BD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B0C24-32EF-08C5-6C93-9F9E5C96DCF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592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E360-50E3-662D-F3F7-BB21B6419D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E57D58-B0EE-C436-5943-F8EAB31C2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FA52D5-B3C8-FE97-D37A-B0F28384B5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6F06C9-79C3-4C1A-93E5-A8025D9C7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4C2740-EF30-598D-880D-FCCD20523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18D1D3-E150-5EE1-2C11-F6C6060F4979}"/>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8" name="Footer Placeholder 7">
            <a:extLst>
              <a:ext uri="{FF2B5EF4-FFF2-40B4-BE49-F238E27FC236}">
                <a16:creationId xmlns:a16="http://schemas.microsoft.com/office/drawing/2014/main" id="{242F2B03-E76D-80B7-A879-804BA6E32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4FA14C-EB6E-83CC-E0B1-D16F68579BE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470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DB96-4403-1CCD-F7F4-979B806BCD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81C02-A029-1679-C06A-97D01A6B3385}"/>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4" name="Footer Placeholder 3">
            <a:extLst>
              <a:ext uri="{FF2B5EF4-FFF2-40B4-BE49-F238E27FC236}">
                <a16:creationId xmlns:a16="http://schemas.microsoft.com/office/drawing/2014/main" id="{920B27EB-3737-B111-36B4-2785CB30D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398990-43D6-40BA-BAEB-72FDE8E38EE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297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34F4A-FCA1-BA93-A13A-CE24962E6D94}"/>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3" name="Footer Placeholder 2">
            <a:extLst>
              <a:ext uri="{FF2B5EF4-FFF2-40B4-BE49-F238E27FC236}">
                <a16:creationId xmlns:a16="http://schemas.microsoft.com/office/drawing/2014/main" id="{D1EA08F6-47D0-3502-FFEE-FDF2659F7D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674C5C-B179-249D-7F48-5C62F2E2711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242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315B-4B17-E712-B392-7F087754E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BF3A95-BE0A-F710-6E10-55E1CA398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5470BE-4E66-4077-3B63-5CDC41A91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AC5A8-90AD-2073-1869-9B0A88BE0734}"/>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6" name="Footer Placeholder 5">
            <a:extLst>
              <a:ext uri="{FF2B5EF4-FFF2-40B4-BE49-F238E27FC236}">
                <a16:creationId xmlns:a16="http://schemas.microsoft.com/office/drawing/2014/main" id="{3F70B611-7B55-76FD-9362-7BAEED504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68020-2E28-AD30-BB51-1D6AE3C73229}"/>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723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2517-F2B3-0E84-3435-859BA3810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8B54AA-F39D-4ADC-D24B-D0779BE212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02A43C-BE88-D822-9712-C1950810A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7BB81-689C-5E6B-549E-90EFDA5F60B2}"/>
              </a:ext>
            </a:extLst>
          </p:cNvPr>
          <p:cNvSpPr>
            <a:spLocks noGrp="1"/>
          </p:cNvSpPr>
          <p:nvPr>
            <p:ph type="dt" sz="half" idx="10"/>
          </p:nvPr>
        </p:nvSpPr>
        <p:spPr/>
        <p:txBody>
          <a:bodyPr/>
          <a:lstStyle/>
          <a:p>
            <a:fld id="{846CE7D5-CF57-46EF-B807-FDD0502418D4}" type="datetimeFigureOut">
              <a:rPr lang="en-US" smtClean="0"/>
              <a:t>9/19/2023</a:t>
            </a:fld>
            <a:endParaRPr lang="en-US"/>
          </a:p>
        </p:txBody>
      </p:sp>
      <p:sp>
        <p:nvSpPr>
          <p:cNvPr id="6" name="Footer Placeholder 5">
            <a:extLst>
              <a:ext uri="{FF2B5EF4-FFF2-40B4-BE49-F238E27FC236}">
                <a16:creationId xmlns:a16="http://schemas.microsoft.com/office/drawing/2014/main" id="{D180A5B1-5480-86F2-2770-FA9781473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AB59A-96C3-3617-8FB1-7A62EC057C84}"/>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434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25FD8-F902-0851-B413-6A97106C9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22D531-F07B-515B-79EC-2BE5E4C15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2D217-B850-3E9D-ADAB-1BEEB212A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9/19/2023</a:t>
            </a:fld>
            <a:endParaRPr lang="en-US"/>
          </a:p>
        </p:txBody>
      </p:sp>
      <p:sp>
        <p:nvSpPr>
          <p:cNvPr id="5" name="Footer Placeholder 4">
            <a:extLst>
              <a:ext uri="{FF2B5EF4-FFF2-40B4-BE49-F238E27FC236}">
                <a16:creationId xmlns:a16="http://schemas.microsoft.com/office/drawing/2014/main" id="{223B5F4E-19A1-69B3-C2F5-9FFCF245C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3AAB86-4BA7-E6FB-538E-301422C88F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741937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microsoft.com/office/2018/10/relationships/comments" Target="../comments/modernComment_10A_35BC6BBE.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png"/><Relationship Id="rId4" Type="http://schemas.openxmlformats.org/officeDocument/2006/relationships/hyperlink" Target="http://www.understandhomelessness.com/explo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0F_A44BF70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12_2A7373D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4686" y="1357086"/>
            <a:ext cx="9804400" cy="3406557"/>
          </a:xfrm>
        </p:spPr>
        <p:txBody>
          <a:bodyPr anchor="ctr">
            <a:normAutofit/>
          </a:bodyPr>
          <a:lstStyle/>
          <a:p>
            <a:r>
              <a:rPr lang="en-US" sz="5600" b="1" dirty="0">
                <a:cs typeface="Calibri Light"/>
              </a:rPr>
              <a:t>Declaring a State of Emergency </a:t>
            </a:r>
            <a:br>
              <a:rPr lang="en-US" sz="5600" b="1" dirty="0">
                <a:cs typeface="Calibri Light"/>
              </a:rPr>
            </a:br>
            <a:r>
              <a:rPr lang="en-US" sz="5600" b="1" dirty="0">
                <a:cs typeface="Calibri Light"/>
              </a:rPr>
              <a:t>on Homelessness in </a:t>
            </a:r>
            <a:br>
              <a:rPr lang="en-US" sz="5600" b="1" dirty="0">
                <a:cs typeface="Calibri Light"/>
              </a:rPr>
            </a:br>
            <a:r>
              <a:rPr lang="en-US" sz="5600" b="1" dirty="0">
                <a:cs typeface="Calibri Light"/>
              </a:rPr>
              <a:t>Alameda County</a:t>
            </a:r>
          </a:p>
        </p:txBody>
      </p:sp>
      <p:sp>
        <p:nvSpPr>
          <p:cNvPr id="3" name="Subtitle 2"/>
          <p:cNvSpPr>
            <a:spLocks noGrp="1"/>
          </p:cNvSpPr>
          <p:nvPr>
            <p:ph type="subTitle" idx="1"/>
          </p:nvPr>
        </p:nvSpPr>
        <p:spPr>
          <a:xfrm>
            <a:off x="1966912" y="5645150"/>
            <a:ext cx="8258176" cy="631825"/>
          </a:xfrm>
        </p:spPr>
        <p:txBody>
          <a:bodyPr vert="horz" lIns="91440" tIns="45720" rIns="91440" bIns="45720" rtlCol="0" anchor="ctr">
            <a:normAutofit/>
          </a:bodyPr>
          <a:lstStyle/>
          <a:p>
            <a:r>
              <a:rPr lang="en-US" sz="1500">
                <a:cs typeface="Calibri"/>
              </a:rPr>
              <a:t>Alameda County Supervisor Nate Miley, District 4</a:t>
            </a:r>
          </a:p>
          <a:p>
            <a:r>
              <a:rPr lang="en-US" sz="1500">
                <a:cs typeface="Calibri"/>
              </a:rPr>
              <a:t>President, Alameda county Board of Supervisors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667D-40DA-B30B-4C06-F7F359194523}"/>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4200" b="1" kern="1200" dirty="0">
                <a:solidFill>
                  <a:schemeClr val="tx1"/>
                </a:solidFill>
                <a:latin typeface="+mj-lt"/>
                <a:ea typeface="+mj-ea"/>
                <a:cs typeface="+mj-cs"/>
              </a:rPr>
              <a:t>Racial Disparities are Prominent in Alameda County Homelessness</a:t>
            </a:r>
          </a:p>
        </p:txBody>
      </p:sp>
      <p:pic>
        <p:nvPicPr>
          <p:cNvPr id="4" name="Content Placeholder 3">
            <a:extLst>
              <a:ext uri="{FF2B5EF4-FFF2-40B4-BE49-F238E27FC236}">
                <a16:creationId xmlns:a16="http://schemas.microsoft.com/office/drawing/2014/main" id="{8F667974-8E72-A815-A1B0-F9BB73431011}"/>
              </a:ext>
            </a:extLst>
          </p:cNvPr>
          <p:cNvPicPr>
            <a:picLocks noGrp="1" noChangeAspect="1"/>
          </p:cNvPicPr>
          <p:nvPr>
            <p:ph idx="1"/>
          </p:nvPr>
        </p:nvPicPr>
        <p:blipFill rotWithShape="1">
          <a:blip r:embed="rId2"/>
          <a:srcRect t="10883" r="3181" b="-350"/>
          <a:stretch/>
        </p:blipFill>
        <p:spPr>
          <a:xfrm>
            <a:off x="4693922" y="1429656"/>
            <a:ext cx="6894576" cy="3026229"/>
          </a:xfrm>
          <a:prstGeom prst="rect">
            <a:avLst/>
          </a:prstGeom>
        </p:spPr>
      </p:pic>
      <p:sp>
        <p:nvSpPr>
          <p:cNvPr id="6" name="Footer Placeholder 4">
            <a:extLst>
              <a:ext uri="{FF2B5EF4-FFF2-40B4-BE49-F238E27FC236}">
                <a16:creationId xmlns:a16="http://schemas.microsoft.com/office/drawing/2014/main" id="{E60B4546-0402-7941-C476-419C3C35AD51}"/>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Source: Alameda County Point-In-Time Count, 2022</a:t>
            </a:r>
          </a:p>
        </p:txBody>
      </p:sp>
      <p:sp>
        <p:nvSpPr>
          <p:cNvPr id="5" name="TextBox 4">
            <a:extLst>
              <a:ext uri="{FF2B5EF4-FFF2-40B4-BE49-F238E27FC236}">
                <a16:creationId xmlns:a16="http://schemas.microsoft.com/office/drawing/2014/main" id="{411DB924-7C7A-7AF4-FF1F-4B24033B8166}"/>
              </a:ext>
            </a:extLst>
          </p:cNvPr>
          <p:cNvSpPr txBox="1"/>
          <p:nvPr/>
        </p:nvSpPr>
        <p:spPr>
          <a:xfrm>
            <a:off x="4654296" y="4798577"/>
            <a:ext cx="6894576" cy="1428487"/>
          </a:xfrm>
          <a:prstGeom prst="rect">
            <a:avLst/>
          </a:prstGeom>
        </p:spPr>
        <p:txBody>
          <a:bodyPr vert="horz" lIns="91440" tIns="45720" rIns="91440" bIns="45720" rtlCol="0" anchor="t">
            <a:normAutofit/>
          </a:bodyPr>
          <a:lstStyle/>
          <a:p>
            <a:pPr>
              <a:lnSpc>
                <a:spcPct val="90000"/>
              </a:lnSpc>
              <a:spcAft>
                <a:spcPts val="600"/>
              </a:spcAft>
            </a:pPr>
            <a:r>
              <a:rPr lang="en-US" sz="2200" dirty="0"/>
              <a:t>Marginalized groups ,including African-Americans, multi-racial and LGBTQ+ individuals, are all overrepresented in the homeless population, and are several times more likely to become homeless then the general population.</a:t>
            </a:r>
          </a:p>
        </p:txBody>
      </p:sp>
      <p:sp>
        <p:nvSpPr>
          <p:cNvPr id="7" name="TextBox 6">
            <a:extLst>
              <a:ext uri="{FF2B5EF4-FFF2-40B4-BE49-F238E27FC236}">
                <a16:creationId xmlns:a16="http://schemas.microsoft.com/office/drawing/2014/main" id="{85BBAEEB-CF56-3DC2-738F-A1684FAD3D4B}"/>
              </a:ext>
            </a:extLst>
          </p:cNvPr>
          <p:cNvSpPr txBox="1"/>
          <p:nvPr/>
        </p:nvSpPr>
        <p:spPr>
          <a:xfrm>
            <a:off x="4581869" y="1060324"/>
            <a:ext cx="7039429" cy="369332"/>
          </a:xfrm>
          <a:prstGeom prst="rect">
            <a:avLst/>
          </a:prstGeom>
          <a:noFill/>
        </p:spPr>
        <p:txBody>
          <a:bodyPr wrap="square" rtlCol="0">
            <a:spAutoFit/>
          </a:bodyPr>
          <a:lstStyle/>
          <a:p>
            <a:pPr algn="ctr"/>
            <a:r>
              <a:rPr lang="en-US" b="1" dirty="0"/>
              <a:t>Racial Distribution of General Population and Homeless Population </a:t>
            </a:r>
          </a:p>
        </p:txBody>
      </p:sp>
    </p:spTree>
    <p:extLst>
      <p:ext uri="{BB962C8B-B14F-4D97-AF65-F5344CB8AC3E}">
        <p14:creationId xmlns:p14="http://schemas.microsoft.com/office/powerpoint/2010/main" val="23751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7C72B9-C062-95B6-DD08-99E7744EB49C}"/>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8800" b="1" dirty="0">
                <a:solidFill>
                  <a:srgbClr val="FF0000"/>
                </a:solidFill>
              </a:rPr>
              <a:t>This is an</a:t>
            </a:r>
            <a:br>
              <a:rPr lang="en-US" sz="8800" b="1" dirty="0">
                <a:solidFill>
                  <a:srgbClr val="FF0000"/>
                </a:solidFill>
              </a:rPr>
            </a:br>
            <a:r>
              <a:rPr lang="en-US" sz="8800" b="1" dirty="0">
                <a:solidFill>
                  <a:srgbClr val="FF0000"/>
                </a:solidFill>
              </a:rPr>
              <a:t>Emergency!</a:t>
            </a:r>
          </a:p>
        </p:txBody>
      </p:sp>
      <p:sp>
        <p:nvSpPr>
          <p:cNvPr id="3" name="Footer Placeholder 4">
            <a:extLst>
              <a:ext uri="{FF2B5EF4-FFF2-40B4-BE49-F238E27FC236}">
                <a16:creationId xmlns:a16="http://schemas.microsoft.com/office/drawing/2014/main" id="{6945E548-7EC2-AA72-41B7-1A172A89D66B}"/>
              </a:ext>
            </a:extLst>
          </p:cNvPr>
          <p:cNvSpPr>
            <a:spLocks noGrp="1"/>
          </p:cNvSpPr>
          <p:nvPr>
            <p:ph type="ftr" sz="quarter" idx="11"/>
          </p:nvPr>
        </p:nvSpPr>
        <p:spPr>
          <a:xfrm>
            <a:off x="3892062" y="6199632"/>
            <a:ext cx="4407876" cy="365125"/>
          </a:xfrm>
        </p:spPr>
        <p:txBody>
          <a:bodyPr vert="horz" lIns="91440" tIns="45720" rIns="91440" bIns="45720" rtlCol="0" anchor="ctr">
            <a:normAutofit/>
          </a:bodyPr>
          <a:lstStyle/>
          <a:p>
            <a:pPr defTabSz="457200">
              <a:lnSpc>
                <a:spcPct val="90000"/>
              </a:lnSpc>
              <a:spcAft>
                <a:spcPts val="600"/>
              </a:spcAft>
            </a:pPr>
            <a:r>
              <a:rPr lang="en-US" sz="700" kern="1200" dirty="0">
                <a:solidFill>
                  <a:schemeClr val="bg1">
                    <a:alpha val="80000"/>
                  </a:schemeClr>
                </a:solidFill>
                <a:latin typeface="+mn-lt"/>
                <a:ea typeface="+mn-ea"/>
                <a:cs typeface="+mn-cs"/>
              </a:rPr>
              <a:t>Pursuant to the California Emergency Services Act </a:t>
            </a:r>
          </a:p>
          <a:p>
            <a:pPr defTabSz="457200">
              <a:lnSpc>
                <a:spcPct val="90000"/>
              </a:lnSpc>
              <a:spcAft>
                <a:spcPts val="600"/>
              </a:spcAft>
            </a:pPr>
            <a:r>
              <a:rPr lang="en-US" sz="700" kern="1200" dirty="0">
                <a:solidFill>
                  <a:schemeClr val="bg1">
                    <a:alpha val="80000"/>
                  </a:schemeClr>
                </a:solidFill>
                <a:latin typeface="+mn-lt"/>
                <a:ea typeface="+mn-ea"/>
                <a:cs typeface="+mn-cs"/>
              </a:rPr>
              <a:t>(Gov. Code §§ 8550 et seq.)</a:t>
            </a:r>
          </a:p>
        </p:txBody>
      </p:sp>
    </p:spTree>
    <p:extLst>
      <p:ext uri="{BB962C8B-B14F-4D97-AF65-F5344CB8AC3E}">
        <p14:creationId xmlns:p14="http://schemas.microsoft.com/office/powerpoint/2010/main" val="391944656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17C0AAEB-4049-D001-16DB-228F6DB2D20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07145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Website&#10;&#10;Description automatically generated">
            <a:extLst>
              <a:ext uri="{FF2B5EF4-FFF2-40B4-BE49-F238E27FC236}">
                <a16:creationId xmlns:a16="http://schemas.microsoft.com/office/drawing/2014/main" id="{8837E180-1890-858F-B1C9-42F9646785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24535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CC7804F6-2A75-35A5-357A-3C1479C6D1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16750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8E5AE-DBA5-D745-28C0-B4F80844D8C4}"/>
              </a:ext>
            </a:extLst>
          </p:cNvPr>
          <p:cNvSpPr>
            <a:spLocks noGrp="1"/>
          </p:cNvSpPr>
          <p:nvPr>
            <p:ph type="title"/>
          </p:nvPr>
        </p:nvSpPr>
        <p:spPr>
          <a:xfrm>
            <a:off x="1075767" y="1188637"/>
            <a:ext cx="2988234" cy="4480726"/>
          </a:xfrm>
        </p:spPr>
        <p:txBody>
          <a:bodyPr>
            <a:normAutofit/>
          </a:bodyPr>
          <a:lstStyle/>
          <a:p>
            <a:pPr algn="r"/>
            <a:r>
              <a:rPr lang="en-US" sz="4100" b="1"/>
              <a:t>Why Declare a State of Emergency?</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F6E105-0DFF-3E1C-6651-4B5772C72B7E}"/>
              </a:ext>
            </a:extLst>
          </p:cNvPr>
          <p:cNvSpPr>
            <a:spLocks noGrp="1"/>
          </p:cNvSpPr>
          <p:nvPr>
            <p:ph idx="1"/>
          </p:nvPr>
        </p:nvSpPr>
        <p:spPr>
          <a:xfrm>
            <a:off x="5244592" y="1608397"/>
            <a:ext cx="4972444" cy="4113301"/>
          </a:xfrm>
        </p:spPr>
        <p:txBody>
          <a:bodyPr anchor="ctr">
            <a:normAutofit fontScale="92500" lnSpcReduction="20000"/>
          </a:bodyPr>
          <a:lstStyle/>
          <a:p>
            <a:pPr marL="0" indent="0">
              <a:buNone/>
            </a:pPr>
            <a:r>
              <a:rPr lang="en-US" sz="2000" dirty="0">
                <a:latin typeface="Calibri Light"/>
                <a:cs typeface="Calibri"/>
              </a:rPr>
              <a:t>Declaring a local emergency could unlock additional tools in helping to expedite a sufficient response to the crisis.</a:t>
            </a:r>
          </a:p>
          <a:p>
            <a:pPr marL="0" indent="0">
              <a:buNone/>
            </a:pPr>
            <a:r>
              <a:rPr lang="en-US" sz="2000" dirty="0">
                <a:latin typeface="Calibri Light"/>
                <a:cs typeface="Calibri"/>
              </a:rPr>
              <a:t>These additional tools could include, but are not limited to: </a:t>
            </a:r>
          </a:p>
          <a:p>
            <a:pPr lvl="1"/>
            <a:r>
              <a:rPr lang="en-US" sz="2000" b="1" dirty="0">
                <a:latin typeface="Calibri Light"/>
                <a:cs typeface="Calibri"/>
              </a:rPr>
              <a:t>Accelerated hiring </a:t>
            </a:r>
            <a:r>
              <a:rPr lang="en-US" sz="2000" dirty="0">
                <a:latin typeface="Calibri Light"/>
                <a:cs typeface="Calibri"/>
              </a:rPr>
              <a:t>to address homelessness and behavioral health needs </a:t>
            </a:r>
          </a:p>
          <a:p>
            <a:pPr lvl="1"/>
            <a:r>
              <a:rPr lang="en-US" sz="2000" dirty="0">
                <a:latin typeface="Calibri Light"/>
                <a:cs typeface="Calibri"/>
              </a:rPr>
              <a:t>More </a:t>
            </a:r>
            <a:r>
              <a:rPr lang="en-US" sz="2000" b="1" dirty="0">
                <a:latin typeface="Calibri Light"/>
                <a:cs typeface="Calibri"/>
              </a:rPr>
              <a:t>effective and efficient use of funds </a:t>
            </a:r>
          </a:p>
          <a:p>
            <a:pPr lvl="1"/>
            <a:r>
              <a:rPr lang="en-US" sz="2000" b="1" dirty="0">
                <a:latin typeface="Calibri Light"/>
                <a:cs typeface="Calibri"/>
              </a:rPr>
              <a:t>Expedited procurement </a:t>
            </a:r>
            <a:r>
              <a:rPr lang="en-US" sz="2000" dirty="0">
                <a:latin typeface="Calibri Light"/>
                <a:cs typeface="Calibri"/>
              </a:rPr>
              <a:t>of critical items </a:t>
            </a:r>
          </a:p>
          <a:p>
            <a:pPr lvl="1"/>
            <a:r>
              <a:rPr lang="en-US" sz="2000" dirty="0">
                <a:latin typeface="Calibri Light"/>
                <a:cs typeface="Calibri"/>
              </a:rPr>
              <a:t>Faster and more </a:t>
            </a:r>
            <a:r>
              <a:rPr lang="en-US" sz="2000" b="1" dirty="0">
                <a:latin typeface="Calibri Light"/>
                <a:cs typeface="Calibri"/>
              </a:rPr>
              <a:t>streamlined creation of housing </a:t>
            </a:r>
          </a:p>
          <a:p>
            <a:pPr lvl="1"/>
            <a:r>
              <a:rPr lang="en-US" sz="2000" b="1" dirty="0">
                <a:latin typeface="Calibri Light"/>
                <a:cs typeface="Calibri"/>
              </a:rPr>
              <a:t>Expanded services</a:t>
            </a:r>
            <a:r>
              <a:rPr lang="en-US" sz="2000" dirty="0">
                <a:latin typeface="Calibri Light"/>
                <a:cs typeface="Calibri"/>
              </a:rPr>
              <a:t>, and</a:t>
            </a:r>
          </a:p>
          <a:p>
            <a:pPr lvl="1"/>
            <a:r>
              <a:rPr lang="en-US" sz="2000" dirty="0">
                <a:latin typeface="Calibri Light"/>
                <a:cs typeface="Calibri"/>
              </a:rPr>
              <a:t>The ability to request resources from </a:t>
            </a:r>
            <a:endParaRPr lang="en-US" sz="2000" b="1" dirty="0">
              <a:latin typeface="Calibri Light"/>
              <a:cs typeface="Calibri"/>
            </a:endParaRPr>
          </a:p>
          <a:p>
            <a:pPr marL="457200" lvl="1" indent="0">
              <a:buNone/>
            </a:pPr>
            <a:r>
              <a:rPr lang="en-US" sz="2000" b="1" dirty="0">
                <a:latin typeface="Calibri Light"/>
                <a:cs typeface="Calibri"/>
              </a:rPr>
              <a:t>     </a:t>
            </a:r>
            <a:r>
              <a:rPr lang="en-US" sz="2000" dirty="0">
                <a:latin typeface="Calibri Light"/>
                <a:cs typeface="Calibri"/>
              </a:rPr>
              <a:t>the </a:t>
            </a:r>
            <a:r>
              <a:rPr lang="en-US" sz="2000" b="1" dirty="0">
                <a:latin typeface="Calibri Light"/>
                <a:cs typeface="Calibri"/>
              </a:rPr>
              <a:t>State and Federal governments</a:t>
            </a:r>
            <a:r>
              <a:rPr lang="en-US" sz="2000" dirty="0">
                <a:latin typeface="Calibri Light"/>
                <a:cs typeface="Calibri"/>
              </a:rPr>
              <a:t>.</a:t>
            </a:r>
          </a:p>
          <a:p>
            <a:endParaRPr lang="en-US" sz="1500" dirty="0"/>
          </a:p>
        </p:txBody>
      </p:sp>
    </p:spTree>
    <p:extLst>
      <p:ext uri="{BB962C8B-B14F-4D97-AF65-F5344CB8AC3E}">
        <p14:creationId xmlns:p14="http://schemas.microsoft.com/office/powerpoint/2010/main" val="329704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BA72E75-3075-4546-0B42-143079552009}"/>
              </a:ext>
            </a:extLst>
          </p:cNvPr>
          <p:cNvSpPr>
            <a:spLocks noGrp="1"/>
          </p:cNvSpPr>
          <p:nvPr>
            <p:ph type="title"/>
          </p:nvPr>
        </p:nvSpPr>
        <p:spPr>
          <a:xfrm>
            <a:off x="1285240" y="1050595"/>
            <a:ext cx="8074815" cy="1618489"/>
          </a:xfrm>
        </p:spPr>
        <p:txBody>
          <a:bodyPr anchor="ctr">
            <a:normAutofit/>
          </a:bodyPr>
          <a:lstStyle/>
          <a:p>
            <a:r>
              <a:rPr lang="en-US" sz="4000" b="1" dirty="0">
                <a:cs typeface="Calibri Light"/>
              </a:rPr>
              <a:t>Declaring a Countywide </a:t>
            </a:r>
            <a:br>
              <a:rPr lang="en-US" sz="4000" b="1" dirty="0">
                <a:cs typeface="Calibri Light"/>
              </a:rPr>
            </a:br>
            <a:r>
              <a:rPr lang="en-US" sz="4000" b="1" dirty="0">
                <a:cs typeface="Calibri Light"/>
              </a:rPr>
              <a:t>State of Emergency on Homelessness</a:t>
            </a:r>
            <a:endParaRPr lang="en-US" sz="4000" b="1" dirty="0"/>
          </a:p>
        </p:txBody>
      </p:sp>
      <p:sp>
        <p:nvSpPr>
          <p:cNvPr id="3" name="Content Placeholder 2">
            <a:extLst>
              <a:ext uri="{FF2B5EF4-FFF2-40B4-BE49-F238E27FC236}">
                <a16:creationId xmlns:a16="http://schemas.microsoft.com/office/drawing/2014/main" id="{D8A554B5-7D06-E431-BCC4-5C0E5B5582A5}"/>
              </a:ext>
            </a:extLst>
          </p:cNvPr>
          <p:cNvSpPr>
            <a:spLocks noGrp="1"/>
          </p:cNvSpPr>
          <p:nvPr>
            <p:ph idx="1"/>
          </p:nvPr>
        </p:nvSpPr>
        <p:spPr>
          <a:xfrm>
            <a:off x="1285240" y="2660282"/>
            <a:ext cx="8074815" cy="3335866"/>
          </a:xfrm>
        </p:spPr>
        <p:txBody>
          <a:bodyPr anchor="t">
            <a:normAutofit lnSpcReduction="10000"/>
          </a:bodyPr>
          <a:lstStyle/>
          <a:p>
            <a:pPr marL="0" indent="0">
              <a:buNone/>
            </a:pPr>
            <a:r>
              <a:rPr lang="en-US" dirty="0">
                <a:latin typeface="+mj-lt"/>
                <a:cs typeface="Calibri"/>
              </a:rPr>
              <a:t>The action today declares a local emergency to address the homelessness crisis.</a:t>
            </a:r>
          </a:p>
          <a:p>
            <a:pPr marL="0" indent="0">
              <a:buNone/>
            </a:pPr>
            <a:endParaRPr lang="en-US" dirty="0">
              <a:latin typeface="+mj-lt"/>
              <a:cs typeface="Calibri"/>
            </a:endParaRPr>
          </a:p>
          <a:p>
            <a:pPr marL="0" indent="0">
              <a:buNone/>
            </a:pPr>
            <a:r>
              <a:rPr lang="en-US" dirty="0">
                <a:latin typeface="+mj-lt"/>
              </a:rPr>
              <a:t>It also direct the Health Care Services Agency (HCSA) Office of Homeless Care and Coordination (OHCC) to lead the development of an emergency response to homelessness and report back to the Board of Supervisors within 60 days.</a:t>
            </a:r>
            <a:endParaRPr lang="en-US" dirty="0">
              <a:latin typeface="+mj-lt"/>
              <a:cs typeface="Calibri Light"/>
            </a:endParaRPr>
          </a:p>
        </p:txBody>
      </p:sp>
    </p:spTree>
    <p:extLst>
      <p:ext uri="{BB962C8B-B14F-4D97-AF65-F5344CB8AC3E}">
        <p14:creationId xmlns:p14="http://schemas.microsoft.com/office/powerpoint/2010/main" val="403008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D457F4-EB9C-F471-156A-9AE6488D2F0E}"/>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
        <p:nvSpPr>
          <p:cNvPr id="7" name="Footer Placeholder 4">
            <a:extLst>
              <a:ext uri="{FF2B5EF4-FFF2-40B4-BE49-F238E27FC236}">
                <a16:creationId xmlns:a16="http://schemas.microsoft.com/office/drawing/2014/main" id="{8813CA8E-3554-3C9B-4038-469FF07A9489}"/>
              </a:ext>
            </a:extLst>
          </p:cNvPr>
          <p:cNvSpPr>
            <a:spLocks noGrp="1"/>
          </p:cNvSpPr>
          <p:nvPr>
            <p:ph type="ftr" sz="quarter" idx="11"/>
          </p:nvPr>
        </p:nvSpPr>
        <p:spPr>
          <a:xfrm>
            <a:off x="244642" y="6171867"/>
            <a:ext cx="4663440" cy="461377"/>
          </a:xfrm>
        </p:spPr>
        <p:txBody>
          <a:bodyPr/>
          <a:lstStyle/>
          <a:p>
            <a:pPr algn="l"/>
            <a:r>
              <a:rPr lang="en-US">
                <a:solidFill>
                  <a:schemeClr val="tx1"/>
                </a:solidFill>
              </a:rPr>
              <a:t>Source: The </a:t>
            </a:r>
            <a:r>
              <a:rPr lang="en-US" err="1">
                <a:solidFill>
                  <a:schemeClr val="tx1"/>
                </a:solidFill>
              </a:rPr>
              <a:t>E'ville</a:t>
            </a:r>
            <a:r>
              <a:rPr lang="en-US">
                <a:solidFill>
                  <a:schemeClr val="tx1"/>
                </a:solidFill>
              </a:rPr>
              <a:t> Eye 2022,</a:t>
            </a:r>
            <a:r>
              <a:rPr lang="en-US" dirty="0">
                <a:solidFill>
                  <a:schemeClr val="tx1"/>
                </a:solidFill>
              </a:rPr>
              <a:t> </a:t>
            </a:r>
          </a:p>
          <a:p>
            <a:pPr algn="l"/>
            <a:r>
              <a:rPr lang="en-US">
                <a:solidFill>
                  <a:schemeClr val="tx1"/>
                </a:solidFill>
              </a:rPr>
              <a:t>Crews Battling Another Wood Street Homeless Encampment Fire</a:t>
            </a:r>
          </a:p>
        </p:txBody>
      </p:sp>
      <p:sp>
        <p:nvSpPr>
          <p:cNvPr id="2" name="TextBox 1">
            <a:extLst>
              <a:ext uri="{FF2B5EF4-FFF2-40B4-BE49-F238E27FC236}">
                <a16:creationId xmlns:a16="http://schemas.microsoft.com/office/drawing/2014/main" id="{AC9CEC02-8DE1-181F-ED77-269042EB2239}"/>
              </a:ext>
            </a:extLst>
          </p:cNvPr>
          <p:cNvSpPr txBox="1"/>
          <p:nvPr/>
        </p:nvSpPr>
        <p:spPr>
          <a:xfrm>
            <a:off x="936171" y="1226458"/>
            <a:ext cx="10348686" cy="280076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800" dirty="0">
                <a:solidFill>
                  <a:schemeClr val="bg1"/>
                </a:solidFill>
              </a:rPr>
              <a:t>A Homelessness Crisis </a:t>
            </a:r>
          </a:p>
          <a:p>
            <a:pPr algn="ctr"/>
            <a:r>
              <a:rPr lang="en-US" sz="8800" dirty="0">
                <a:solidFill>
                  <a:schemeClr val="bg1"/>
                </a:solidFill>
              </a:rPr>
              <a:t>In Alameda County</a:t>
            </a:r>
          </a:p>
        </p:txBody>
      </p:sp>
    </p:spTree>
    <p:extLst>
      <p:ext uri="{BB962C8B-B14F-4D97-AF65-F5344CB8AC3E}">
        <p14:creationId xmlns:p14="http://schemas.microsoft.com/office/powerpoint/2010/main" val="317980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2CCE-D941-360B-0C03-1260208FEF06}"/>
              </a:ext>
            </a:extLst>
          </p:cNvPr>
          <p:cNvSpPr>
            <a:spLocks noGrp="1"/>
          </p:cNvSpPr>
          <p:nvPr>
            <p:ph type="title"/>
          </p:nvPr>
        </p:nvSpPr>
        <p:spPr>
          <a:xfrm>
            <a:off x="883374" y="184947"/>
            <a:ext cx="10178934" cy="1328730"/>
          </a:xfrm>
        </p:spPr>
        <p:txBody>
          <a:bodyPr vert="horz" lIns="91440" tIns="45720" rIns="91440" bIns="45720" rtlCol="0" anchor="b">
            <a:normAutofit/>
          </a:bodyPr>
          <a:lstStyle/>
          <a:p>
            <a:pPr algn="ctr"/>
            <a:r>
              <a:rPr lang="en-US" sz="4000" dirty="0"/>
              <a:t>Homelessness is concentrated in areas with large populations and high cost of housing.</a:t>
            </a:r>
          </a:p>
        </p:txBody>
      </p:sp>
      <p:pic>
        <p:nvPicPr>
          <p:cNvPr id="4" name="Content Placeholder 3">
            <a:extLst>
              <a:ext uri="{FF2B5EF4-FFF2-40B4-BE49-F238E27FC236}">
                <a16:creationId xmlns:a16="http://schemas.microsoft.com/office/drawing/2014/main" id="{16A62000-45C0-C9DA-6066-CF962B761658}"/>
              </a:ext>
            </a:extLst>
          </p:cNvPr>
          <p:cNvPicPr>
            <a:picLocks noGrp="1" noChangeAspect="1"/>
          </p:cNvPicPr>
          <p:nvPr>
            <p:ph idx="1"/>
          </p:nvPr>
        </p:nvPicPr>
        <p:blipFill rotWithShape="1">
          <a:blip r:embed="rId3"/>
          <a:srcRect t="22474" r="-2" b="1990"/>
          <a:stretch/>
        </p:blipFill>
        <p:spPr>
          <a:xfrm>
            <a:off x="103740" y="1635500"/>
            <a:ext cx="5803323" cy="3890357"/>
          </a:xfrm>
          <a:prstGeom prst="rect">
            <a:avLst/>
          </a:prstGeom>
        </p:spPr>
      </p:pic>
      <p:sp>
        <p:nvSpPr>
          <p:cNvPr id="7" name="Footer Placeholder 4">
            <a:extLst>
              <a:ext uri="{FF2B5EF4-FFF2-40B4-BE49-F238E27FC236}">
                <a16:creationId xmlns:a16="http://schemas.microsoft.com/office/drawing/2014/main" id="{D12F643C-E011-5D43-BEA2-29D47D8DE849}"/>
              </a:ext>
            </a:extLst>
          </p:cNvPr>
          <p:cNvSpPr>
            <a:spLocks noGrp="1"/>
          </p:cNvSpPr>
          <p:nvPr>
            <p:ph type="ftr" sz="quarter" idx="11"/>
          </p:nvPr>
        </p:nvSpPr>
        <p:spPr>
          <a:xfrm>
            <a:off x="4038600" y="6385753"/>
            <a:ext cx="4114800" cy="365125"/>
          </a:xfrm>
        </p:spPr>
        <p:txBody>
          <a:bodyPr>
            <a:normAutofit/>
          </a:bodyPr>
          <a:lstStyle/>
          <a:p>
            <a:pPr>
              <a:lnSpc>
                <a:spcPct val="90000"/>
              </a:lnSpc>
              <a:spcAft>
                <a:spcPts val="600"/>
              </a:spcAft>
            </a:pPr>
            <a:r>
              <a:rPr lang="en-US" sz="900" dirty="0"/>
              <a:t>Source: </a:t>
            </a:r>
            <a:r>
              <a:rPr lang="en-US" sz="900" dirty="0">
                <a:ea typeface="+mn-lt"/>
                <a:cs typeface="+mn-lt"/>
                <a:hlinkClick r:id="rId4"/>
              </a:rPr>
              <a:t>Explore | Understand Homelessness</a:t>
            </a:r>
            <a:endParaRPr lang="en-US" sz="900" dirty="0"/>
          </a:p>
        </p:txBody>
      </p:sp>
      <p:pic>
        <p:nvPicPr>
          <p:cNvPr id="5" name="Picture 4">
            <a:extLst>
              <a:ext uri="{FF2B5EF4-FFF2-40B4-BE49-F238E27FC236}">
                <a16:creationId xmlns:a16="http://schemas.microsoft.com/office/drawing/2014/main" id="{590BC947-8FB1-C910-473C-92BED016916E}"/>
              </a:ext>
            </a:extLst>
          </p:cNvPr>
          <p:cNvPicPr>
            <a:picLocks noChangeAspect="1"/>
          </p:cNvPicPr>
          <p:nvPr/>
        </p:nvPicPr>
        <p:blipFill rotWithShape="1">
          <a:blip r:embed="rId5"/>
          <a:srcRect t="19717" r="-2" b="-2"/>
          <a:stretch/>
        </p:blipFill>
        <p:spPr>
          <a:xfrm>
            <a:off x="6096000" y="1635500"/>
            <a:ext cx="5803323" cy="3890357"/>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05258D6A-3878-4A97-9F11-DF6611C9E919}"/>
                  </a:ext>
                </a:extLst>
              </p14:cNvPr>
              <p14:cNvContentPartPr/>
              <p14:nvPr/>
            </p14:nvContentPartPr>
            <p14:xfrm>
              <a:off x="8242046" y="3322891"/>
              <a:ext cx="983160" cy="648000"/>
            </p14:xfrm>
          </p:contentPart>
        </mc:Choice>
        <mc:Fallback xmlns="">
          <p:pic>
            <p:nvPicPr>
              <p:cNvPr id="3" name="Ink 2">
                <a:extLst>
                  <a:ext uri="{FF2B5EF4-FFF2-40B4-BE49-F238E27FC236}">
                    <a16:creationId xmlns:a16="http://schemas.microsoft.com/office/drawing/2014/main" id="{05258D6A-3878-4A97-9F11-DF6611C9E919}"/>
                  </a:ext>
                </a:extLst>
              </p:cNvPr>
              <p:cNvPicPr/>
              <p:nvPr/>
            </p:nvPicPr>
            <p:blipFill>
              <a:blip r:embed="rId7"/>
              <a:stretch>
                <a:fillRect/>
              </a:stretch>
            </p:blipFill>
            <p:spPr>
              <a:xfrm>
                <a:off x="8235926" y="3316771"/>
                <a:ext cx="995400" cy="660240"/>
              </a:xfrm>
              <a:prstGeom prst="rect">
                <a:avLst/>
              </a:prstGeom>
            </p:spPr>
          </p:pic>
        </mc:Fallback>
      </mc:AlternateContent>
      <p:sp>
        <p:nvSpPr>
          <p:cNvPr id="6" name="TextBox 5">
            <a:extLst>
              <a:ext uri="{FF2B5EF4-FFF2-40B4-BE49-F238E27FC236}">
                <a16:creationId xmlns:a16="http://schemas.microsoft.com/office/drawing/2014/main" id="{B443EDC8-AE9C-44F9-0540-B0C9B4CCCC7E}"/>
              </a:ext>
            </a:extLst>
          </p:cNvPr>
          <p:cNvSpPr txBox="1"/>
          <p:nvPr/>
        </p:nvSpPr>
        <p:spPr>
          <a:xfrm>
            <a:off x="190714" y="5658281"/>
            <a:ext cx="11732581" cy="707886"/>
          </a:xfrm>
          <a:prstGeom prst="rect">
            <a:avLst/>
          </a:prstGeom>
          <a:noFill/>
        </p:spPr>
        <p:txBody>
          <a:bodyPr wrap="square" rtlCol="0">
            <a:spAutoFit/>
          </a:bodyPr>
          <a:lstStyle/>
          <a:p>
            <a:pPr algn="ctr"/>
            <a:r>
              <a:rPr lang="en-US" sz="4000" dirty="0"/>
              <a:t>These factors are driving the crisis in Alameda County.</a:t>
            </a:r>
          </a:p>
        </p:txBody>
      </p:sp>
    </p:spTree>
    <p:extLst>
      <p:ext uri="{BB962C8B-B14F-4D97-AF65-F5344CB8AC3E}">
        <p14:creationId xmlns:p14="http://schemas.microsoft.com/office/powerpoint/2010/main" val="901540798"/>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4F66-412D-340E-A2E9-E266215FD321}"/>
              </a:ext>
            </a:extLst>
          </p:cNvPr>
          <p:cNvSpPr>
            <a:spLocks noGrp="1"/>
          </p:cNvSpPr>
          <p:nvPr>
            <p:ph type="title"/>
          </p:nvPr>
        </p:nvSpPr>
        <p:spPr>
          <a:xfrm>
            <a:off x="438913" y="474908"/>
            <a:ext cx="4983479" cy="1243584"/>
          </a:xfrm>
        </p:spPr>
        <p:txBody>
          <a:bodyPr vert="horz" lIns="91440" tIns="45720" rIns="91440" bIns="45720" rtlCol="0">
            <a:normAutofit/>
          </a:bodyPr>
          <a:lstStyle/>
          <a:p>
            <a:r>
              <a:rPr lang="en-US" sz="3400" b="1" kern="1200" dirty="0">
                <a:latin typeface="+mj-lt"/>
                <a:ea typeface="+mj-ea"/>
                <a:cs typeface="+mj-cs"/>
              </a:rPr>
              <a:t>The Homelessness Crisis in Alameda County is Growing</a:t>
            </a:r>
          </a:p>
        </p:txBody>
      </p:sp>
      <p:sp>
        <p:nvSpPr>
          <p:cNvPr id="14" name="Content Placeholder 13">
            <a:extLst>
              <a:ext uri="{FF2B5EF4-FFF2-40B4-BE49-F238E27FC236}">
                <a16:creationId xmlns:a16="http://schemas.microsoft.com/office/drawing/2014/main" id="{E02AA470-9B60-FF1C-71C9-1F98DD62D1FB}"/>
              </a:ext>
            </a:extLst>
          </p:cNvPr>
          <p:cNvSpPr>
            <a:spLocks noGrp="1"/>
          </p:cNvSpPr>
          <p:nvPr>
            <p:ph idx="1"/>
          </p:nvPr>
        </p:nvSpPr>
        <p:spPr>
          <a:xfrm>
            <a:off x="438913" y="2016523"/>
            <a:ext cx="5134574" cy="3824516"/>
          </a:xfrm>
        </p:spPr>
        <p:txBody>
          <a:bodyPr>
            <a:noAutofit/>
          </a:bodyPr>
          <a:lstStyle/>
          <a:p>
            <a:pPr marL="0" indent="0">
              <a:buNone/>
            </a:pPr>
            <a:r>
              <a:rPr lang="en-US" sz="1800" dirty="0"/>
              <a:t>The 2020 Point In Time (PIT) Count interviewed 1,517 and counted </a:t>
            </a:r>
            <a:r>
              <a:rPr lang="en-US" sz="1800" b="1" dirty="0"/>
              <a:t>9,747 people experiencing homelessness</a:t>
            </a:r>
            <a:r>
              <a:rPr lang="en-US" sz="1800" dirty="0"/>
              <a:t>, across all of Alameda County and in a variety of living situations.</a:t>
            </a:r>
          </a:p>
          <a:p>
            <a:r>
              <a:rPr lang="en-US" sz="1800" i="1" dirty="0"/>
              <a:t>82% Lived in Alameda County at the time they became homeless.</a:t>
            </a:r>
          </a:p>
          <a:p>
            <a:r>
              <a:rPr lang="en-US" sz="1800" i="1" dirty="0"/>
              <a:t>68% had lived in Alameda County for at least 10 years when they became homeless.</a:t>
            </a:r>
          </a:p>
          <a:p>
            <a:pPr marL="0" indent="0">
              <a:buNone/>
            </a:pPr>
            <a:r>
              <a:rPr lang="en-US" sz="1800" dirty="0"/>
              <a:t>Every year the scale of the Homelessness Crisis increases.</a:t>
            </a:r>
          </a:p>
          <a:p>
            <a:r>
              <a:rPr lang="en-US" sz="1800" i="1" dirty="0"/>
              <a:t>There has been a 22% increase since 2019. </a:t>
            </a:r>
          </a:p>
          <a:p>
            <a:r>
              <a:rPr lang="en-US" sz="1800" i="1" dirty="0"/>
              <a:t>There has been a 73% increase since 2017.</a:t>
            </a:r>
          </a:p>
        </p:txBody>
      </p:sp>
      <p:sp>
        <p:nvSpPr>
          <p:cNvPr id="6" name="Footer Placeholder 4">
            <a:extLst>
              <a:ext uri="{FF2B5EF4-FFF2-40B4-BE49-F238E27FC236}">
                <a16:creationId xmlns:a16="http://schemas.microsoft.com/office/drawing/2014/main" id="{F077F248-9D92-F7AF-5283-E2CD570A39AE}"/>
              </a:ext>
            </a:extLst>
          </p:cNvPr>
          <p:cNvSpPr>
            <a:spLocks noGrp="1"/>
          </p:cNvSpPr>
          <p:nvPr>
            <p:ph type="ftr" sz="quarter" idx="11"/>
          </p:nvPr>
        </p:nvSpPr>
        <p:spPr>
          <a:xfrm>
            <a:off x="7245174" y="6337127"/>
            <a:ext cx="3880104" cy="365125"/>
          </a:xfrm>
        </p:spPr>
        <p:txBody>
          <a:bodyPr>
            <a:normAutofit/>
          </a:bodyPr>
          <a:lstStyle/>
          <a:p>
            <a:pPr algn="l">
              <a:spcAft>
                <a:spcPts val="600"/>
              </a:spcAft>
            </a:pPr>
            <a:r>
              <a:rPr lang="en-US" dirty="0">
                <a:solidFill>
                  <a:schemeClr val="tx1">
                    <a:lumMod val="50000"/>
                    <a:lumOff val="50000"/>
                  </a:schemeClr>
                </a:solidFill>
              </a:rPr>
              <a:t>Source: Alameda County Point in Time (PIT) County, 2022</a:t>
            </a:r>
          </a:p>
        </p:txBody>
      </p:sp>
      <p:grpSp>
        <p:nvGrpSpPr>
          <p:cNvPr id="13" name="Group 12">
            <a:extLst>
              <a:ext uri="{FF2B5EF4-FFF2-40B4-BE49-F238E27FC236}">
                <a16:creationId xmlns:a16="http://schemas.microsoft.com/office/drawing/2014/main" id="{53E1AE2F-6E9A-7365-BC0B-817072267D41}"/>
              </a:ext>
            </a:extLst>
          </p:cNvPr>
          <p:cNvGrpSpPr/>
          <p:nvPr/>
        </p:nvGrpSpPr>
        <p:grpSpPr>
          <a:xfrm>
            <a:off x="6617367" y="1015606"/>
            <a:ext cx="5135720" cy="2633282"/>
            <a:chOff x="6617367" y="1015606"/>
            <a:chExt cx="5135720" cy="2633282"/>
          </a:xfrm>
        </p:grpSpPr>
        <p:pic>
          <p:nvPicPr>
            <p:cNvPr id="5" name="Content Placeholder 4">
              <a:extLst>
                <a:ext uri="{FF2B5EF4-FFF2-40B4-BE49-F238E27FC236}">
                  <a16:creationId xmlns:a16="http://schemas.microsoft.com/office/drawing/2014/main" id="{0700DD9C-3C10-7089-67F3-D7A75A69FD25}"/>
                </a:ext>
              </a:extLst>
            </p:cNvPr>
            <p:cNvPicPr>
              <a:picLocks noChangeAspect="1"/>
            </p:cNvPicPr>
            <p:nvPr/>
          </p:nvPicPr>
          <p:blipFill>
            <a:blip r:embed="rId2"/>
            <a:stretch>
              <a:fillRect/>
            </a:stretch>
          </p:blipFill>
          <p:spPr>
            <a:xfrm>
              <a:off x="6617368" y="1376333"/>
              <a:ext cx="5135719" cy="2272555"/>
            </a:xfrm>
            <a:prstGeom prst="rect">
              <a:avLst/>
            </a:prstGeom>
          </p:spPr>
        </p:pic>
        <p:sp>
          <p:nvSpPr>
            <p:cNvPr id="9" name="TextBox 8">
              <a:extLst>
                <a:ext uri="{FF2B5EF4-FFF2-40B4-BE49-F238E27FC236}">
                  <a16:creationId xmlns:a16="http://schemas.microsoft.com/office/drawing/2014/main" id="{899BF880-1627-A05C-C33B-BA136955E3B5}"/>
                </a:ext>
              </a:extLst>
            </p:cNvPr>
            <p:cNvSpPr txBox="1"/>
            <p:nvPr/>
          </p:nvSpPr>
          <p:spPr>
            <a:xfrm>
              <a:off x="6617367" y="1015606"/>
              <a:ext cx="5135719" cy="369332"/>
            </a:xfrm>
            <a:prstGeom prst="rect">
              <a:avLst/>
            </a:prstGeom>
            <a:noFill/>
          </p:spPr>
          <p:txBody>
            <a:bodyPr wrap="square" rtlCol="0">
              <a:spAutoFit/>
            </a:bodyPr>
            <a:lstStyle/>
            <a:p>
              <a:pPr algn="ctr"/>
              <a:r>
                <a:rPr lang="en-US" b="1" dirty="0"/>
                <a:t>PIT Count of Alameda County Homeless Population:</a:t>
              </a:r>
            </a:p>
          </p:txBody>
        </p:sp>
      </p:grpSp>
      <p:grpSp>
        <p:nvGrpSpPr>
          <p:cNvPr id="12" name="Group 11">
            <a:extLst>
              <a:ext uri="{FF2B5EF4-FFF2-40B4-BE49-F238E27FC236}">
                <a16:creationId xmlns:a16="http://schemas.microsoft.com/office/drawing/2014/main" id="{E5788A7F-9BBD-8497-A3AB-6B1FB61E198F}"/>
              </a:ext>
            </a:extLst>
          </p:cNvPr>
          <p:cNvGrpSpPr/>
          <p:nvPr/>
        </p:nvGrpSpPr>
        <p:grpSpPr>
          <a:xfrm>
            <a:off x="6617368" y="4102952"/>
            <a:ext cx="5135719" cy="2078428"/>
            <a:chOff x="6617368" y="4102952"/>
            <a:chExt cx="5135719" cy="2078428"/>
          </a:xfrm>
        </p:grpSpPr>
        <p:pic>
          <p:nvPicPr>
            <p:cNvPr id="8" name="Picture 7">
              <a:extLst>
                <a:ext uri="{FF2B5EF4-FFF2-40B4-BE49-F238E27FC236}">
                  <a16:creationId xmlns:a16="http://schemas.microsoft.com/office/drawing/2014/main" id="{757C915D-D136-AA20-AB10-272262F55B57}"/>
                </a:ext>
              </a:extLst>
            </p:cNvPr>
            <p:cNvPicPr>
              <a:picLocks noChangeAspect="1"/>
            </p:cNvPicPr>
            <p:nvPr/>
          </p:nvPicPr>
          <p:blipFill>
            <a:blip r:embed="rId3"/>
            <a:stretch>
              <a:fillRect/>
            </a:stretch>
          </p:blipFill>
          <p:spPr>
            <a:xfrm>
              <a:off x="6617368" y="4448076"/>
              <a:ext cx="5135719" cy="1733304"/>
            </a:xfrm>
            <a:prstGeom prst="rect">
              <a:avLst/>
            </a:prstGeom>
          </p:spPr>
        </p:pic>
        <p:sp>
          <p:nvSpPr>
            <p:cNvPr id="11" name="TextBox 10">
              <a:extLst>
                <a:ext uri="{FF2B5EF4-FFF2-40B4-BE49-F238E27FC236}">
                  <a16:creationId xmlns:a16="http://schemas.microsoft.com/office/drawing/2014/main" id="{BC4E1679-05E8-B821-F4EB-62D1FB0C6E15}"/>
                </a:ext>
              </a:extLst>
            </p:cNvPr>
            <p:cNvSpPr txBox="1"/>
            <p:nvPr/>
          </p:nvSpPr>
          <p:spPr>
            <a:xfrm>
              <a:off x="6767286" y="4102952"/>
              <a:ext cx="4753428" cy="369332"/>
            </a:xfrm>
            <a:prstGeom prst="rect">
              <a:avLst/>
            </a:prstGeom>
            <a:noFill/>
          </p:spPr>
          <p:txBody>
            <a:bodyPr wrap="square" rtlCol="0">
              <a:spAutoFit/>
            </a:bodyPr>
            <a:lstStyle/>
            <a:p>
              <a:pPr algn="ctr"/>
              <a:r>
                <a:rPr lang="en-US" b="1" dirty="0"/>
                <a:t>Where they live:</a:t>
              </a:r>
            </a:p>
          </p:txBody>
        </p:sp>
      </p:gr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37296BDD-0DAC-60A3-1B75-ED83A8CC61A8}"/>
                  </a:ext>
                </a:extLst>
              </p14:cNvPr>
              <p14:cNvContentPartPr/>
              <p14:nvPr/>
            </p14:nvContentPartPr>
            <p14:xfrm>
              <a:off x="529406" y="4426651"/>
              <a:ext cx="360" cy="360"/>
            </p14:xfrm>
          </p:contentPart>
        </mc:Choice>
        <mc:Fallback xmlns="">
          <p:pic>
            <p:nvPicPr>
              <p:cNvPr id="15" name="Ink 14">
                <a:extLst>
                  <a:ext uri="{FF2B5EF4-FFF2-40B4-BE49-F238E27FC236}">
                    <a16:creationId xmlns:a16="http://schemas.microsoft.com/office/drawing/2014/main" id="{37296BDD-0DAC-60A3-1B75-ED83A8CC61A8}"/>
                  </a:ext>
                </a:extLst>
              </p:cNvPr>
              <p:cNvPicPr/>
              <p:nvPr/>
            </p:nvPicPr>
            <p:blipFill>
              <a:blip r:embed="rId5"/>
              <a:stretch>
                <a:fillRect/>
              </a:stretch>
            </p:blipFill>
            <p:spPr>
              <a:xfrm>
                <a:off x="523286" y="4420531"/>
                <a:ext cx="12600" cy="12600"/>
              </a:xfrm>
              <a:prstGeom prst="rect">
                <a:avLst/>
              </a:prstGeom>
            </p:spPr>
          </p:pic>
        </mc:Fallback>
      </mc:AlternateContent>
    </p:spTree>
    <p:extLst>
      <p:ext uri="{BB962C8B-B14F-4D97-AF65-F5344CB8AC3E}">
        <p14:creationId xmlns:p14="http://schemas.microsoft.com/office/powerpoint/2010/main" val="157335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Figure 2 Median Rent for a Two-bedroom Apartment California 2022">
            <a:extLst>
              <a:ext uri="{FF2B5EF4-FFF2-40B4-BE49-F238E27FC236}">
                <a16:creationId xmlns:a16="http://schemas.microsoft.com/office/drawing/2014/main" id="{E46044B6-EC9B-7DB0-4722-12591D080ED1}"/>
              </a:ext>
            </a:extLst>
          </p:cNvPr>
          <p:cNvPicPr>
            <a:picLocks noChangeAspect="1"/>
          </p:cNvPicPr>
          <p:nvPr/>
        </p:nvPicPr>
        <p:blipFill>
          <a:blip r:embed="rId2"/>
          <a:stretch>
            <a:fillRect/>
          </a:stretch>
        </p:blipFill>
        <p:spPr>
          <a:xfrm>
            <a:off x="5947176" y="0"/>
            <a:ext cx="6244824" cy="6858000"/>
          </a:xfrm>
          <a:prstGeom prst="rect">
            <a:avLst/>
          </a:prstGeom>
        </p:spPr>
      </p:pic>
      <p:sp>
        <p:nvSpPr>
          <p:cNvPr id="2" name="Title 1">
            <a:extLst>
              <a:ext uri="{FF2B5EF4-FFF2-40B4-BE49-F238E27FC236}">
                <a16:creationId xmlns:a16="http://schemas.microsoft.com/office/drawing/2014/main" id="{EFBCA6B7-9FDA-F497-888F-3C364A133205}"/>
              </a:ext>
            </a:extLst>
          </p:cNvPr>
          <p:cNvSpPr>
            <a:spLocks noGrp="1"/>
          </p:cNvSpPr>
          <p:nvPr>
            <p:ph type="title"/>
          </p:nvPr>
        </p:nvSpPr>
        <p:spPr>
          <a:xfrm>
            <a:off x="910772" y="716038"/>
            <a:ext cx="4444999" cy="1800526"/>
          </a:xfrm>
        </p:spPr>
        <p:txBody>
          <a:bodyPr>
            <a:normAutofit/>
          </a:bodyPr>
          <a:lstStyle/>
          <a:p>
            <a:r>
              <a:rPr lang="en-US" sz="3600" b="1" dirty="0">
                <a:cs typeface="Calibri Light"/>
              </a:rPr>
              <a:t>What's Driving the </a:t>
            </a:r>
            <a:br>
              <a:rPr lang="en-US" sz="3600" b="1" dirty="0">
                <a:cs typeface="Calibri Light"/>
              </a:rPr>
            </a:br>
            <a:r>
              <a:rPr lang="en-US" sz="3600" b="1" dirty="0">
                <a:cs typeface="Calibri Light"/>
              </a:rPr>
              <a:t>Rise in Homelessness?</a:t>
            </a:r>
          </a:p>
        </p:txBody>
      </p:sp>
      <p:sp>
        <p:nvSpPr>
          <p:cNvPr id="11" name="Content Placeholder 10">
            <a:extLst>
              <a:ext uri="{FF2B5EF4-FFF2-40B4-BE49-F238E27FC236}">
                <a16:creationId xmlns:a16="http://schemas.microsoft.com/office/drawing/2014/main" id="{AED82448-EB18-A847-FDF4-A697919BDAE5}"/>
              </a:ext>
            </a:extLst>
          </p:cNvPr>
          <p:cNvSpPr>
            <a:spLocks noGrp="1"/>
          </p:cNvSpPr>
          <p:nvPr>
            <p:ph idx="1"/>
          </p:nvPr>
        </p:nvSpPr>
        <p:spPr>
          <a:xfrm>
            <a:off x="910772" y="2516564"/>
            <a:ext cx="5185228" cy="3732969"/>
          </a:xfrm>
        </p:spPr>
        <p:txBody>
          <a:bodyPr vert="horz" lIns="91440" tIns="45720" rIns="91440" bIns="45720" rtlCol="0" anchor="t">
            <a:normAutofit fontScale="92500"/>
          </a:bodyPr>
          <a:lstStyle/>
          <a:p>
            <a:pPr marL="0" indent="0">
              <a:buNone/>
            </a:pPr>
            <a:r>
              <a:rPr lang="en-US" sz="2200" dirty="0">
                <a:cs typeface="Calibri"/>
              </a:rPr>
              <a:t>The lead indicator associated with homelessness is Cost of Housing.</a:t>
            </a:r>
          </a:p>
          <a:p>
            <a:r>
              <a:rPr lang="en-US" sz="2200" dirty="0">
                <a:cs typeface="Calibri"/>
              </a:rPr>
              <a:t>As the cost of housing goes up, homelessness increases.</a:t>
            </a:r>
            <a:endParaRPr lang="en-US" sz="2200" dirty="0"/>
          </a:p>
          <a:p>
            <a:pPr marL="0" indent="0">
              <a:buNone/>
            </a:pPr>
            <a:r>
              <a:rPr lang="en-US" sz="2200" dirty="0">
                <a:cs typeface="Calibri"/>
              </a:rPr>
              <a:t>The median rent for a two-bedroom apartment in the Bay Area is well over $3,000 per month. </a:t>
            </a:r>
          </a:p>
          <a:p>
            <a:r>
              <a:rPr lang="en-US" sz="2200" dirty="0">
                <a:cs typeface="Calibri"/>
              </a:rPr>
              <a:t>More than 2.5X the national average: $1,200.</a:t>
            </a:r>
          </a:p>
          <a:p>
            <a:pPr marL="0" indent="0">
              <a:buNone/>
            </a:pPr>
            <a:r>
              <a:rPr lang="en-US" sz="2200" dirty="0">
                <a:cs typeface="Calibri"/>
              </a:rPr>
              <a:t>The medium rent for a studio in Alameda County is $1,583 per month.</a:t>
            </a:r>
          </a:p>
          <a:p>
            <a:r>
              <a:rPr lang="en-US" sz="2200" dirty="0">
                <a:cs typeface="Calibri"/>
              </a:rPr>
              <a:t>SSDI maximum payment is $1,033 per month.</a:t>
            </a:r>
            <a:endParaRPr lang="en-US" sz="2200" dirty="0"/>
          </a:p>
          <a:p>
            <a:endParaRPr lang="en-US" sz="2000" dirty="0">
              <a:cs typeface="Calibri"/>
            </a:endParaRPr>
          </a:p>
        </p:txBody>
      </p:sp>
      <p:sp>
        <p:nvSpPr>
          <p:cNvPr id="7" name="Footer Placeholder 4">
            <a:extLst>
              <a:ext uri="{FF2B5EF4-FFF2-40B4-BE49-F238E27FC236}">
                <a16:creationId xmlns:a16="http://schemas.microsoft.com/office/drawing/2014/main" id="{217C7BD4-9B9B-375C-BA0D-40C20295416F}"/>
              </a:ext>
            </a:extLst>
          </p:cNvPr>
          <p:cNvSpPr>
            <a:spLocks noGrp="1"/>
          </p:cNvSpPr>
          <p:nvPr>
            <p:ph type="ftr" sz="quarter" idx="11"/>
          </p:nvPr>
        </p:nvSpPr>
        <p:spPr>
          <a:xfrm>
            <a:off x="6168573" y="6312580"/>
            <a:ext cx="4114800" cy="365125"/>
          </a:xfrm>
        </p:spPr>
        <p:txBody>
          <a:bodyPr>
            <a:normAutofit fontScale="92500" lnSpcReduction="20000"/>
          </a:bodyPr>
          <a:lstStyle/>
          <a:p>
            <a:pPr algn="l">
              <a:lnSpc>
                <a:spcPct val="90000"/>
              </a:lnSpc>
              <a:spcAft>
                <a:spcPts val="600"/>
              </a:spcAft>
            </a:pPr>
            <a:r>
              <a:rPr lang="en-US" sz="900" dirty="0"/>
              <a:t>Source: Stanford University, Homelessness in California: </a:t>
            </a:r>
          </a:p>
          <a:p>
            <a:pPr algn="l">
              <a:lnSpc>
                <a:spcPct val="90000"/>
              </a:lnSpc>
              <a:spcAft>
                <a:spcPts val="600"/>
              </a:spcAft>
            </a:pPr>
            <a:r>
              <a:rPr lang="en-US" sz="900" dirty="0"/>
              <a:t>Causes and Policy Considerations, 2022</a:t>
            </a:r>
          </a:p>
        </p:txBody>
      </p:sp>
      <p:sp>
        <p:nvSpPr>
          <p:cNvPr id="8" name="TextBox 7">
            <a:extLst>
              <a:ext uri="{FF2B5EF4-FFF2-40B4-BE49-F238E27FC236}">
                <a16:creationId xmlns:a16="http://schemas.microsoft.com/office/drawing/2014/main" id="{70B84C3A-61EF-D7DC-6B1F-4CE4A6C5D6C4}"/>
              </a:ext>
            </a:extLst>
          </p:cNvPr>
          <p:cNvSpPr txBox="1"/>
          <p:nvPr/>
        </p:nvSpPr>
        <p:spPr>
          <a:xfrm>
            <a:off x="9216571" y="716038"/>
            <a:ext cx="2714172" cy="2246769"/>
          </a:xfrm>
          <a:prstGeom prst="rect">
            <a:avLst/>
          </a:prstGeom>
          <a:noFill/>
          <a:effectLst>
            <a:glow rad="1600200">
              <a:srgbClr val="FFC000">
                <a:alpha val="88000"/>
              </a:srgb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Light"/>
              </a:rPr>
              <a:t>Median Rent for Two-Bedroom Apartment in California, 2022</a:t>
            </a:r>
            <a:endParaRPr lang="en-US" sz="2800" b="1" dirty="0"/>
          </a:p>
        </p:txBody>
      </p:sp>
    </p:spTree>
    <p:extLst>
      <p:ext uri="{BB962C8B-B14F-4D97-AF65-F5344CB8AC3E}">
        <p14:creationId xmlns:p14="http://schemas.microsoft.com/office/powerpoint/2010/main" val="297110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6990-427D-0BD9-2ACA-FDDADF05CC5D}"/>
              </a:ext>
            </a:extLst>
          </p:cNvPr>
          <p:cNvSpPr>
            <a:spLocks noGrp="1"/>
          </p:cNvSpPr>
          <p:nvPr>
            <p:ph type="title"/>
          </p:nvPr>
        </p:nvSpPr>
        <p:spPr>
          <a:xfrm>
            <a:off x="438912" y="512006"/>
            <a:ext cx="5135719" cy="1433721"/>
          </a:xfrm>
        </p:spPr>
        <p:txBody>
          <a:bodyPr>
            <a:normAutofit/>
          </a:bodyPr>
          <a:lstStyle/>
          <a:p>
            <a:r>
              <a:rPr lang="en-US" sz="3400" b="1" dirty="0"/>
              <a:t>Homelessness is easy to fall into, and difficult to leave.</a:t>
            </a:r>
          </a:p>
        </p:txBody>
      </p:sp>
      <p:sp>
        <p:nvSpPr>
          <p:cNvPr id="3" name="Content Placeholder 2">
            <a:extLst>
              <a:ext uri="{FF2B5EF4-FFF2-40B4-BE49-F238E27FC236}">
                <a16:creationId xmlns:a16="http://schemas.microsoft.com/office/drawing/2014/main" id="{69BFD834-6839-F622-E0F4-A83F7395D600}"/>
              </a:ext>
            </a:extLst>
          </p:cNvPr>
          <p:cNvSpPr>
            <a:spLocks noGrp="1"/>
          </p:cNvSpPr>
          <p:nvPr>
            <p:ph idx="1"/>
          </p:nvPr>
        </p:nvSpPr>
        <p:spPr>
          <a:xfrm>
            <a:off x="438912" y="2037912"/>
            <a:ext cx="4832803" cy="3664351"/>
          </a:xfrm>
        </p:spPr>
        <p:txBody>
          <a:bodyPr vert="horz" lIns="91440" tIns="45720" rIns="91440" bIns="45720" rtlCol="0" anchor="t">
            <a:noAutofit/>
          </a:bodyPr>
          <a:lstStyle/>
          <a:p>
            <a:pPr marL="0" indent="0">
              <a:buNone/>
            </a:pPr>
            <a:r>
              <a:rPr lang="en-US" sz="1800" dirty="0"/>
              <a:t>Because the cost of housing is so high, even minor events can send someone on a path towards homelessness.</a:t>
            </a:r>
          </a:p>
          <a:p>
            <a:r>
              <a:rPr lang="en-US" sz="1800" i="1" dirty="0"/>
              <a:t>27% reported a dispute with family or friends.</a:t>
            </a:r>
          </a:p>
          <a:p>
            <a:r>
              <a:rPr lang="en-US" sz="1800" i="1" dirty="0"/>
              <a:t>22% reported a job loss.</a:t>
            </a:r>
          </a:p>
          <a:p>
            <a:r>
              <a:rPr lang="en-US" sz="1800" i="1" dirty="0"/>
              <a:t>11% reported domestic violence.</a:t>
            </a:r>
          </a:p>
          <a:p>
            <a:pPr marL="0" indent="0">
              <a:buNone/>
            </a:pPr>
            <a:r>
              <a:rPr lang="en-US" sz="1800" dirty="0"/>
              <a:t>Once a person enters homelessness it is difficult to leave.</a:t>
            </a:r>
          </a:p>
          <a:p>
            <a:r>
              <a:rPr lang="en-US" sz="1800" i="1" dirty="0"/>
              <a:t>75% of PIT Count participants have been unhoused for more than a year.</a:t>
            </a:r>
          </a:p>
          <a:p>
            <a:r>
              <a:rPr lang="en-US" sz="1800" i="1" dirty="0"/>
              <a:t>Many are seniors and/or disabled, with fixed incomes too low to afford housing.</a:t>
            </a:r>
            <a:endParaRPr lang="en-US" sz="1800" i="1" dirty="0">
              <a:cs typeface="Calibri"/>
            </a:endParaRPr>
          </a:p>
        </p:txBody>
      </p:sp>
      <p:sp>
        <p:nvSpPr>
          <p:cNvPr id="8" name="Footer Placeholder 4">
            <a:extLst>
              <a:ext uri="{FF2B5EF4-FFF2-40B4-BE49-F238E27FC236}">
                <a16:creationId xmlns:a16="http://schemas.microsoft.com/office/drawing/2014/main" id="{2B7A8A0A-2452-757F-A127-0EAE69830419}"/>
              </a:ext>
            </a:extLst>
          </p:cNvPr>
          <p:cNvSpPr>
            <a:spLocks noGrp="1"/>
          </p:cNvSpPr>
          <p:nvPr>
            <p:ph type="ftr" sz="quarter" idx="11"/>
          </p:nvPr>
        </p:nvSpPr>
        <p:spPr>
          <a:xfrm>
            <a:off x="4155948" y="6345994"/>
            <a:ext cx="3880104" cy="365125"/>
          </a:xfrm>
        </p:spPr>
        <p:txBody>
          <a:bodyPr>
            <a:normAutofit/>
          </a:bodyPr>
          <a:lstStyle/>
          <a:p>
            <a:pPr algn="l">
              <a:spcAft>
                <a:spcPts val="600"/>
              </a:spcAft>
            </a:pPr>
            <a:r>
              <a:rPr lang="en-US" dirty="0">
                <a:solidFill>
                  <a:schemeClr val="tx1">
                    <a:lumMod val="50000"/>
                    <a:lumOff val="50000"/>
                  </a:schemeClr>
                </a:solidFill>
              </a:rPr>
              <a:t>Source: Alameda County Point in Time (PIT) County, 2022</a:t>
            </a:r>
          </a:p>
        </p:txBody>
      </p:sp>
      <p:grpSp>
        <p:nvGrpSpPr>
          <p:cNvPr id="13" name="Group 12">
            <a:extLst>
              <a:ext uri="{FF2B5EF4-FFF2-40B4-BE49-F238E27FC236}">
                <a16:creationId xmlns:a16="http://schemas.microsoft.com/office/drawing/2014/main" id="{C2DF5574-D891-8F87-8ABF-451C998867C3}"/>
              </a:ext>
            </a:extLst>
          </p:cNvPr>
          <p:cNvGrpSpPr/>
          <p:nvPr/>
        </p:nvGrpSpPr>
        <p:grpSpPr>
          <a:xfrm>
            <a:off x="6617368" y="706018"/>
            <a:ext cx="5135719" cy="2810160"/>
            <a:chOff x="6617368" y="261257"/>
            <a:chExt cx="5135719" cy="2810160"/>
          </a:xfrm>
        </p:grpSpPr>
        <p:pic>
          <p:nvPicPr>
            <p:cNvPr id="5" name="Picture 4">
              <a:extLst>
                <a:ext uri="{FF2B5EF4-FFF2-40B4-BE49-F238E27FC236}">
                  <a16:creationId xmlns:a16="http://schemas.microsoft.com/office/drawing/2014/main" id="{BAD60BED-55EC-5E4F-5979-65DA3AE4DE1F}"/>
                </a:ext>
              </a:extLst>
            </p:cNvPr>
            <p:cNvPicPr>
              <a:picLocks noChangeAspect="1"/>
            </p:cNvPicPr>
            <p:nvPr/>
          </p:nvPicPr>
          <p:blipFill rotWithShape="1">
            <a:blip r:embed="rId3"/>
            <a:srcRect l="3343" r="-2" b="-2"/>
            <a:stretch/>
          </p:blipFill>
          <p:spPr>
            <a:xfrm>
              <a:off x="6617368" y="706983"/>
              <a:ext cx="5135719" cy="2364434"/>
            </a:xfrm>
            <a:prstGeom prst="rect">
              <a:avLst/>
            </a:prstGeom>
          </p:spPr>
        </p:pic>
        <p:sp>
          <p:nvSpPr>
            <p:cNvPr id="10" name="TextBox 9">
              <a:extLst>
                <a:ext uri="{FF2B5EF4-FFF2-40B4-BE49-F238E27FC236}">
                  <a16:creationId xmlns:a16="http://schemas.microsoft.com/office/drawing/2014/main" id="{EB255C71-1BB7-00A0-EB41-70381F524918}"/>
                </a:ext>
              </a:extLst>
            </p:cNvPr>
            <p:cNvSpPr txBox="1"/>
            <p:nvPr/>
          </p:nvSpPr>
          <p:spPr>
            <a:xfrm>
              <a:off x="6673681" y="261257"/>
              <a:ext cx="5023089" cy="369332"/>
            </a:xfrm>
            <a:prstGeom prst="rect">
              <a:avLst/>
            </a:prstGeom>
            <a:noFill/>
          </p:spPr>
          <p:txBody>
            <a:bodyPr wrap="square" rtlCol="0">
              <a:spAutoFit/>
            </a:bodyPr>
            <a:lstStyle/>
            <a:p>
              <a:pPr algn="ctr"/>
              <a:r>
                <a:rPr lang="en-US" b="1" dirty="0"/>
                <a:t>Primary Cause of Homelessness:</a:t>
              </a:r>
            </a:p>
          </p:txBody>
        </p:sp>
      </p:grpSp>
      <p:grpSp>
        <p:nvGrpSpPr>
          <p:cNvPr id="17" name="Group 16">
            <a:extLst>
              <a:ext uri="{FF2B5EF4-FFF2-40B4-BE49-F238E27FC236}">
                <a16:creationId xmlns:a16="http://schemas.microsoft.com/office/drawing/2014/main" id="{60B6781C-6FEC-4C83-69A0-A1091550D0E2}"/>
              </a:ext>
            </a:extLst>
          </p:cNvPr>
          <p:cNvGrpSpPr/>
          <p:nvPr/>
        </p:nvGrpSpPr>
        <p:grpSpPr>
          <a:xfrm>
            <a:off x="6230258" y="4055536"/>
            <a:ext cx="5827485" cy="1893774"/>
            <a:chOff x="6223254" y="3585420"/>
            <a:chExt cx="5827485" cy="1893774"/>
          </a:xfrm>
        </p:grpSpPr>
        <p:pic>
          <p:nvPicPr>
            <p:cNvPr id="7" name="Picture 6">
              <a:extLst>
                <a:ext uri="{FF2B5EF4-FFF2-40B4-BE49-F238E27FC236}">
                  <a16:creationId xmlns:a16="http://schemas.microsoft.com/office/drawing/2014/main" id="{9810092F-D10D-6E05-79DC-CAD71ADCDA10}"/>
                </a:ext>
              </a:extLst>
            </p:cNvPr>
            <p:cNvPicPr>
              <a:picLocks noChangeAspect="1"/>
            </p:cNvPicPr>
            <p:nvPr/>
          </p:nvPicPr>
          <p:blipFill rotWithShape="1">
            <a:blip r:embed="rId4"/>
            <a:srcRect l="-3190" t="-1136" r="-1738" b="-9769"/>
            <a:stretch/>
          </p:blipFill>
          <p:spPr>
            <a:xfrm>
              <a:off x="6223254" y="3954752"/>
              <a:ext cx="5827485" cy="1524442"/>
            </a:xfrm>
            <a:prstGeom prst="rect">
              <a:avLst/>
            </a:prstGeom>
          </p:spPr>
        </p:pic>
        <p:sp>
          <p:nvSpPr>
            <p:cNvPr id="15" name="TextBox 14">
              <a:extLst>
                <a:ext uri="{FF2B5EF4-FFF2-40B4-BE49-F238E27FC236}">
                  <a16:creationId xmlns:a16="http://schemas.microsoft.com/office/drawing/2014/main" id="{B0212A40-0A1A-AD29-D96E-E2F86F68C824}"/>
                </a:ext>
              </a:extLst>
            </p:cNvPr>
            <p:cNvSpPr txBox="1"/>
            <p:nvPr/>
          </p:nvSpPr>
          <p:spPr>
            <a:xfrm>
              <a:off x="6745769" y="3585420"/>
              <a:ext cx="4782457" cy="369332"/>
            </a:xfrm>
            <a:prstGeom prst="rect">
              <a:avLst/>
            </a:prstGeom>
            <a:noFill/>
          </p:spPr>
          <p:txBody>
            <a:bodyPr wrap="square" rtlCol="0">
              <a:spAutoFit/>
            </a:bodyPr>
            <a:lstStyle/>
            <a:p>
              <a:pPr algn="ctr"/>
              <a:r>
                <a:rPr lang="en-US" b="1" dirty="0"/>
                <a:t>Duration of Homelessness:</a:t>
              </a:r>
            </a:p>
          </p:txBody>
        </p:sp>
      </p:grpSp>
    </p:spTree>
    <p:extLst>
      <p:ext uri="{BB962C8B-B14F-4D97-AF65-F5344CB8AC3E}">
        <p14:creationId xmlns:p14="http://schemas.microsoft.com/office/powerpoint/2010/main" val="275644186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5D6792-5CC5-4084-03EA-EED01A2FACBC}"/>
              </a:ext>
            </a:extLst>
          </p:cNvPr>
          <p:cNvPicPr>
            <a:picLocks noGrp="1" noChangeAspect="1"/>
          </p:cNvPicPr>
          <p:nvPr>
            <p:ph idx="1"/>
          </p:nvPr>
        </p:nvPicPr>
        <p:blipFill>
          <a:blip r:embed="rId2"/>
          <a:stretch>
            <a:fillRect/>
          </a:stretch>
        </p:blipFill>
        <p:spPr>
          <a:xfrm>
            <a:off x="838200" y="4156599"/>
            <a:ext cx="10515600" cy="2375386"/>
          </a:xfrm>
          <a:prstGeom prst="rect">
            <a:avLst/>
          </a:prstGeom>
          <a:ln>
            <a:noFill/>
          </a:ln>
        </p:spPr>
      </p:pic>
      <p:sp>
        <p:nvSpPr>
          <p:cNvPr id="9" name="Footer Placeholder 4">
            <a:extLst>
              <a:ext uri="{FF2B5EF4-FFF2-40B4-BE49-F238E27FC236}">
                <a16:creationId xmlns:a16="http://schemas.microsoft.com/office/drawing/2014/main" id="{AFE39C01-A5EB-841B-66D8-8CB0AAD25A39}"/>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Source: Alameda County Point-In-Time Count, 2022</a:t>
            </a:r>
          </a:p>
        </p:txBody>
      </p:sp>
      <p:pic>
        <p:nvPicPr>
          <p:cNvPr id="7" name="Picture 6">
            <a:extLst>
              <a:ext uri="{FF2B5EF4-FFF2-40B4-BE49-F238E27FC236}">
                <a16:creationId xmlns:a16="http://schemas.microsoft.com/office/drawing/2014/main" id="{BBE60A0C-4E89-B6E4-97CB-F238C6D6A84D}"/>
              </a:ext>
            </a:extLst>
          </p:cNvPr>
          <p:cNvPicPr>
            <a:picLocks noChangeAspect="1"/>
          </p:cNvPicPr>
          <p:nvPr/>
        </p:nvPicPr>
        <p:blipFill>
          <a:blip r:embed="rId3"/>
          <a:stretch>
            <a:fillRect/>
          </a:stretch>
        </p:blipFill>
        <p:spPr>
          <a:xfrm>
            <a:off x="440269" y="1068192"/>
            <a:ext cx="11570295" cy="2902099"/>
          </a:xfrm>
          <a:prstGeom prst="rect">
            <a:avLst/>
          </a:prstGeom>
        </p:spPr>
      </p:pic>
      <p:sp>
        <p:nvSpPr>
          <p:cNvPr id="8" name="TextBox 7">
            <a:extLst>
              <a:ext uri="{FF2B5EF4-FFF2-40B4-BE49-F238E27FC236}">
                <a16:creationId xmlns:a16="http://schemas.microsoft.com/office/drawing/2014/main" id="{83950402-F47C-79B9-1AAC-8383F13C8834}"/>
              </a:ext>
            </a:extLst>
          </p:cNvPr>
          <p:cNvSpPr txBox="1"/>
          <p:nvPr/>
        </p:nvSpPr>
        <p:spPr>
          <a:xfrm>
            <a:off x="1318665" y="326015"/>
            <a:ext cx="10218057" cy="646331"/>
          </a:xfrm>
          <a:prstGeom prst="rect">
            <a:avLst/>
          </a:prstGeom>
          <a:noFill/>
        </p:spPr>
        <p:txBody>
          <a:bodyPr wrap="square" rtlCol="0">
            <a:spAutoFit/>
          </a:bodyPr>
          <a:lstStyle/>
          <a:p>
            <a:pPr algn="ctr"/>
            <a:r>
              <a:rPr lang="en-US" sz="3600" b="1" dirty="0"/>
              <a:t>Exposure to Homelessness is Traumatic</a:t>
            </a:r>
          </a:p>
        </p:txBody>
      </p:sp>
    </p:spTree>
    <p:extLst>
      <p:ext uri="{BB962C8B-B14F-4D97-AF65-F5344CB8AC3E}">
        <p14:creationId xmlns:p14="http://schemas.microsoft.com/office/powerpoint/2010/main" val="57827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27D7-FCF7-D565-C2AA-1708F9B5D5CC}"/>
              </a:ext>
            </a:extLst>
          </p:cNvPr>
          <p:cNvSpPr>
            <a:spLocks noGrp="1"/>
          </p:cNvSpPr>
          <p:nvPr>
            <p:ph type="title"/>
          </p:nvPr>
        </p:nvSpPr>
        <p:spPr>
          <a:xfrm>
            <a:off x="838200" y="365125"/>
            <a:ext cx="10707914" cy="1325563"/>
          </a:xfrm>
        </p:spPr>
        <p:txBody>
          <a:bodyPr/>
          <a:lstStyle/>
          <a:p>
            <a:r>
              <a:rPr lang="en-US" b="1" dirty="0"/>
              <a:t>People Experiencing Homelessness Die Earlier</a:t>
            </a:r>
          </a:p>
        </p:txBody>
      </p:sp>
      <p:pic>
        <p:nvPicPr>
          <p:cNvPr id="5" name="Content Placeholder 4">
            <a:extLst>
              <a:ext uri="{FF2B5EF4-FFF2-40B4-BE49-F238E27FC236}">
                <a16:creationId xmlns:a16="http://schemas.microsoft.com/office/drawing/2014/main" id="{F1867883-98DE-E952-0687-210DA533B8EE}"/>
              </a:ext>
            </a:extLst>
          </p:cNvPr>
          <p:cNvPicPr>
            <a:picLocks noGrp="1" noChangeAspect="1"/>
          </p:cNvPicPr>
          <p:nvPr>
            <p:ph idx="1"/>
          </p:nvPr>
        </p:nvPicPr>
        <p:blipFill>
          <a:blip r:embed="rId2"/>
          <a:stretch>
            <a:fillRect/>
          </a:stretch>
        </p:blipFill>
        <p:spPr>
          <a:xfrm>
            <a:off x="1663480" y="1825625"/>
            <a:ext cx="8865040" cy="4351338"/>
          </a:xfrm>
        </p:spPr>
      </p:pic>
      <p:sp>
        <p:nvSpPr>
          <p:cNvPr id="6" name="Footer Placeholder 4">
            <a:extLst>
              <a:ext uri="{FF2B5EF4-FFF2-40B4-BE49-F238E27FC236}">
                <a16:creationId xmlns:a16="http://schemas.microsoft.com/office/drawing/2014/main" id="{3697058E-FFFF-2E64-1ABC-0D9B63EF5C8B}"/>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Source: Alameda County Homeless Mortality Report, 2021</a:t>
            </a:r>
          </a:p>
        </p:txBody>
      </p:sp>
      <p:sp>
        <p:nvSpPr>
          <p:cNvPr id="7" name="TextBox 6">
            <a:extLst>
              <a:ext uri="{FF2B5EF4-FFF2-40B4-BE49-F238E27FC236}">
                <a16:creationId xmlns:a16="http://schemas.microsoft.com/office/drawing/2014/main" id="{39263577-47AF-E5BA-84D4-E96C56EC0F9F}"/>
              </a:ext>
            </a:extLst>
          </p:cNvPr>
          <p:cNvSpPr txBox="1"/>
          <p:nvPr/>
        </p:nvSpPr>
        <p:spPr>
          <a:xfrm>
            <a:off x="896257" y="1373642"/>
            <a:ext cx="10170886" cy="369332"/>
          </a:xfrm>
          <a:prstGeom prst="rect">
            <a:avLst/>
          </a:prstGeom>
          <a:noFill/>
        </p:spPr>
        <p:txBody>
          <a:bodyPr wrap="square" rtlCol="0">
            <a:spAutoFit/>
          </a:bodyPr>
          <a:lstStyle/>
          <a:p>
            <a:pPr algn="ctr"/>
            <a:r>
              <a:rPr lang="en-US" dirty="0"/>
              <a:t>Across all causes of death, people experiencing homelessness are dying younger and more often.</a:t>
            </a:r>
          </a:p>
        </p:txBody>
      </p:sp>
    </p:spTree>
    <p:extLst>
      <p:ext uri="{BB962C8B-B14F-4D97-AF65-F5344CB8AC3E}">
        <p14:creationId xmlns:p14="http://schemas.microsoft.com/office/powerpoint/2010/main" val="281707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BC646E-DDAC-4D00-9EBB-E534B3B70BA5}"/>
              </a:ext>
            </a:extLst>
          </p:cNvPr>
          <p:cNvSpPr>
            <a:spLocks noGrp="1"/>
          </p:cNvSpPr>
          <p:nvPr>
            <p:ph type="title"/>
          </p:nvPr>
        </p:nvSpPr>
        <p:spPr>
          <a:xfrm>
            <a:off x="1008185" y="174032"/>
            <a:ext cx="10175631" cy="1111843"/>
          </a:xfrm>
        </p:spPr>
        <p:txBody>
          <a:bodyPr anchor="ctr">
            <a:normAutofit/>
          </a:bodyPr>
          <a:lstStyle/>
          <a:p>
            <a:pPr algn="ctr"/>
            <a:r>
              <a:rPr lang="en-US" sz="4000" b="1" dirty="0"/>
              <a:t>This Is A County-Wide Crisis</a:t>
            </a:r>
          </a:p>
        </p:txBody>
      </p:sp>
      <p:sp>
        <p:nvSpPr>
          <p:cNvPr id="6" name="Footer Placeholder 4">
            <a:extLst>
              <a:ext uri="{FF2B5EF4-FFF2-40B4-BE49-F238E27FC236}">
                <a16:creationId xmlns:a16="http://schemas.microsoft.com/office/drawing/2014/main" id="{B02ACDA1-4256-3235-AC46-AE09AC975DB4}"/>
              </a:ext>
            </a:extLst>
          </p:cNvPr>
          <p:cNvSpPr>
            <a:spLocks noGrp="1"/>
          </p:cNvSpPr>
          <p:nvPr>
            <p:ph type="ftr" sz="quarter" idx="11"/>
          </p:nvPr>
        </p:nvSpPr>
        <p:spPr>
          <a:xfrm>
            <a:off x="4038600" y="6232979"/>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Source: Alameda County Homeless Mortality Report, 2021</a:t>
            </a:r>
          </a:p>
        </p:txBody>
      </p:sp>
      <p:pic>
        <p:nvPicPr>
          <p:cNvPr id="5" name="Picture 4">
            <a:extLst>
              <a:ext uri="{FF2B5EF4-FFF2-40B4-BE49-F238E27FC236}">
                <a16:creationId xmlns:a16="http://schemas.microsoft.com/office/drawing/2014/main" id="{6931F8E7-ADCB-B594-41D9-382EBCA44E99}"/>
              </a:ext>
            </a:extLst>
          </p:cNvPr>
          <p:cNvPicPr>
            <a:picLocks noChangeAspect="1"/>
          </p:cNvPicPr>
          <p:nvPr/>
        </p:nvPicPr>
        <p:blipFill>
          <a:blip r:embed="rId3"/>
          <a:stretch>
            <a:fillRect/>
          </a:stretch>
        </p:blipFill>
        <p:spPr>
          <a:xfrm>
            <a:off x="212660" y="1459907"/>
            <a:ext cx="11763631" cy="4381954"/>
          </a:xfrm>
          <a:prstGeom prst="rect">
            <a:avLst/>
          </a:prstGeom>
        </p:spPr>
      </p:pic>
      <p:sp>
        <p:nvSpPr>
          <p:cNvPr id="9" name="TextBox 8">
            <a:extLst>
              <a:ext uri="{FF2B5EF4-FFF2-40B4-BE49-F238E27FC236}">
                <a16:creationId xmlns:a16="http://schemas.microsoft.com/office/drawing/2014/main" id="{B084E123-F42D-C5DD-78A3-BC2E643FB9FB}"/>
              </a:ext>
            </a:extLst>
          </p:cNvPr>
          <p:cNvSpPr txBox="1"/>
          <p:nvPr/>
        </p:nvSpPr>
        <p:spPr>
          <a:xfrm>
            <a:off x="1008184" y="1099821"/>
            <a:ext cx="10515600" cy="369332"/>
          </a:xfrm>
          <a:prstGeom prst="rect">
            <a:avLst/>
          </a:prstGeom>
          <a:noFill/>
        </p:spPr>
        <p:txBody>
          <a:bodyPr wrap="square" rtlCol="0">
            <a:spAutoFit/>
          </a:bodyPr>
          <a:lstStyle/>
          <a:p>
            <a:pPr algn="ctr"/>
            <a:r>
              <a:rPr lang="en-US" dirty="0"/>
              <a:t>Homeless deaths remain high in every region of Alameda County.</a:t>
            </a:r>
          </a:p>
        </p:txBody>
      </p:sp>
    </p:spTree>
    <p:extLst>
      <p:ext uri="{BB962C8B-B14F-4D97-AF65-F5344CB8AC3E}">
        <p14:creationId xmlns:p14="http://schemas.microsoft.com/office/powerpoint/2010/main" val="71220936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8ECE886E2AD34BB2A57BC8BE5F9249" ma:contentTypeVersion="16" ma:contentTypeDescription="Create a new document." ma:contentTypeScope="" ma:versionID="d1316ce7a6f779665c52978e2fcf0c2f">
  <xsd:schema xmlns:xsd="http://www.w3.org/2001/XMLSchema" xmlns:xs="http://www.w3.org/2001/XMLSchema" xmlns:p="http://schemas.microsoft.com/office/2006/metadata/properties" xmlns:ns2="9ee614e0-892c-4ec7-9914-85661597e191" xmlns:ns3="27517cfb-8734-46d4-b613-170f5f4f7055" targetNamespace="http://schemas.microsoft.com/office/2006/metadata/properties" ma:root="true" ma:fieldsID="7f6154e570ad5c03bc7cf7f2c8a59101" ns2:_="" ns3:_="">
    <xsd:import namespace="9ee614e0-892c-4ec7-9914-85661597e191"/>
    <xsd:import namespace="27517cfb-8734-46d4-b613-170f5f4f70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614e0-892c-4ec7-9914-85661597e191" elementFormDefault="qualified">
    <xsd:import namespace="http://schemas.microsoft.com/office/2006/documentManagement/types"/>
    <xsd:import namespace="http://schemas.microsoft.com/office/infopath/2007/PartnerControls"/>
    <xsd:element name="SharedWithUsers" ma:index="8"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hidden="true" ma:internalName="SharedWithDetails" ma:readOnly="true">
      <xsd:simpleType>
        <xsd:restriction base="dms:Note"/>
      </xsd:simpleType>
    </xsd:element>
    <xsd:element name="TaxCatchAll" ma:index="21" nillable="true" ma:displayName="Taxonomy Catch All Column" ma:hidden="true" ma:list="{7e3069d7-0b2f-4f67-82a4-0c090ff8931a}" ma:internalName="TaxCatchAll" ma:showField="CatchAllData" ma:web="9ee614e0-892c-4ec7-9914-85661597e1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517cfb-8734-46d4-b613-170f5f4f70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Location" ma:index="14" nillable="true" ma:displayName="MediaServiceLocation" ma:description="" ma:hidden="true" ma:internalName="MediaServiceLocation" ma:readOnly="true">
      <xsd:simpleType>
        <xsd:restriction base="dms:Text"/>
      </xsd:simpleType>
    </xsd:element>
    <xsd:element name="MediaServiceOCR" ma:index="15" nillable="true" ma:displayName="MediaServiceOCR" ma:hidden="true" ma:internalName="MediaServiceOCR" ma:readOnly="true">
      <xsd:simpleType>
        <xsd:restriction base="dms:Note"/>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c8d1cdd-3923-4231-8a1f-65b78c5754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ee614e0-892c-4ec7-9914-85661597e191" xsi:nil="true"/>
    <lcf76f155ced4ddcb4097134ff3c332f xmlns="27517cfb-8734-46d4-b613-170f5f4f70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8ABD62-9B19-4ECA-A1A1-B41DF9D4305F}">
  <ds:schemaRefs>
    <ds:schemaRef ds:uri="http://schemas.microsoft.com/sharepoint/v3/contenttype/forms"/>
  </ds:schemaRefs>
</ds:datastoreItem>
</file>

<file path=customXml/itemProps2.xml><?xml version="1.0" encoding="utf-8"?>
<ds:datastoreItem xmlns:ds="http://schemas.openxmlformats.org/officeDocument/2006/customXml" ds:itemID="{F703134F-1516-4C6C-9F84-C171150F39DF}">
  <ds:schemaRefs>
    <ds:schemaRef ds:uri="27517cfb-8734-46d4-b613-170f5f4f7055"/>
    <ds:schemaRef ds:uri="9ee614e0-892c-4ec7-9914-85661597e1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11B4D7-6FE8-4D8A-A9EB-D22BDBB8BF6A}">
  <ds:schemaRef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27517cfb-8734-46d4-b613-170f5f4f7055"/>
    <ds:schemaRef ds:uri="9ee614e0-892c-4ec7-9914-85661597e1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1588</TotalTime>
  <Words>725</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Declaring a State of Emergency  on Homelessness in  Alameda County</vt:lpstr>
      <vt:lpstr>PowerPoint Presentation</vt:lpstr>
      <vt:lpstr>Homelessness is concentrated in areas with large populations and high cost of housing.</vt:lpstr>
      <vt:lpstr>The Homelessness Crisis in Alameda County is Growing</vt:lpstr>
      <vt:lpstr>What's Driving the  Rise in Homelessness?</vt:lpstr>
      <vt:lpstr>Homelessness is easy to fall into, and difficult to leave.</vt:lpstr>
      <vt:lpstr>PowerPoint Presentation</vt:lpstr>
      <vt:lpstr>People Experiencing Homelessness Die Earlier</vt:lpstr>
      <vt:lpstr>This Is A County-Wide Crisis</vt:lpstr>
      <vt:lpstr>Racial Disparities are Prominent in Alameda County Homelessness</vt:lpstr>
      <vt:lpstr>This is an Emergency!</vt:lpstr>
      <vt:lpstr>PowerPoint Presentation</vt:lpstr>
      <vt:lpstr>PowerPoint Presentation</vt:lpstr>
      <vt:lpstr>PowerPoint Presentation</vt:lpstr>
      <vt:lpstr>Why Declare a State of Emergency?</vt:lpstr>
      <vt:lpstr>Declaring a Countywide  State of Emergency on Homelessness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Armstrong, Erin, BOS Dist 4</cp:lastModifiedBy>
  <cp:revision>13</cp:revision>
  <cp:lastPrinted>2023-09-19T16:18:45Z</cp:lastPrinted>
  <dcterms:created xsi:type="dcterms:W3CDTF">2023-09-08T22:31:08Z</dcterms:created>
  <dcterms:modified xsi:type="dcterms:W3CDTF">2023-09-19T18:53:48Z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0x010100E18ECE886E2AD34BB2A57BC8BE5F9249</vt:lpwstr>
  </property>
  <property fmtid="{D5CDD505-2E9C-101B-9397-08002B2CF9AE}" pid="3" name="MediaServiceImageTags">
    <vt:lpwstr/>
  </property>
</Properties>
</file>